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4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5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6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7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8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9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0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11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12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notesSlides/notesSlide13.xml" ContentType="application/vnd.openxmlformats-officedocument.presentationml.notesSlid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notesSlides/notesSlide14.xml" ContentType="application/vnd.openxmlformats-officedocument.presentationml.notesSlide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notesSlides/notesSlide15.xml" ContentType="application/vnd.openxmlformats-officedocument.presentationml.notesSlide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notesSlides/notesSlide16.xml" ContentType="application/vnd.openxmlformats-officedocument.presentationml.notesSlide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notesSlides/notesSlide17.xml" ContentType="application/vnd.openxmlformats-officedocument.presentationml.notesSlide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notesSlides/notesSlide18.xml" ContentType="application/vnd.openxmlformats-officedocument.presentationml.notesSlide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notesSlides/notesSlide19.xml" ContentType="application/vnd.openxmlformats-officedocument.presentationml.notesSlide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notesSlides/notesSlide20.xml" ContentType="application/vnd.openxmlformats-officedocument.presentationml.notesSlide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notesSlides/notesSlide21.xml" ContentType="application/vnd.openxmlformats-officedocument.presentationml.notesSlide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notesSlides/notesSlide22.xml" ContentType="application/vnd.openxmlformats-officedocument.presentationml.notesSlide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notesSlides/notesSlide23.xml" ContentType="application/vnd.openxmlformats-officedocument.presentationml.notesSlide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notesSlides/notesSlide24.xml" ContentType="application/vnd.openxmlformats-officedocument.presentationml.notesSlide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notesSlides/notesSlide25.xml" ContentType="application/vnd.openxmlformats-officedocument.presentationml.notesSlide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notesSlides/notesSlide26.xml" ContentType="application/vnd.openxmlformats-officedocument.presentationml.notesSlide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notesSlides/notesSlide27.xml" ContentType="application/vnd.openxmlformats-officedocument.presentationml.notesSlide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notesSlides/notesSlide28.xml" ContentType="application/vnd.openxmlformats-officedocument.presentationml.notesSlide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notesSlides/notesSlide29.xml" ContentType="application/vnd.openxmlformats-officedocument.presentationml.notesSlide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notesSlides/notesSlide30.xml" ContentType="application/vnd.openxmlformats-officedocument.presentationml.notesSlide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notesSlides/notesSlide31.xml" ContentType="application/vnd.openxmlformats-officedocument.presentationml.notesSlide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notesSlides/notesSlide32.xml" ContentType="application/vnd.openxmlformats-officedocument.presentationml.notesSlide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notesSlides/notesSlide33.xml" ContentType="application/vnd.openxmlformats-officedocument.presentationml.notesSlide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notesSlides/notesSlide34.xml" ContentType="application/vnd.openxmlformats-officedocument.presentationml.notesSlide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notesSlides/notesSlide35.xml" ContentType="application/vnd.openxmlformats-officedocument.presentationml.notesSlide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notesSlides/notesSlide36.xml" ContentType="application/vnd.openxmlformats-officedocument.presentationml.notesSlide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notesSlides/notesSlide37.xml" ContentType="application/vnd.openxmlformats-officedocument.presentationml.notesSlide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notesSlides/notesSlide38.xml" ContentType="application/vnd.openxmlformats-officedocument.presentationml.notesSlide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notesSlides/notesSlide39.xml" ContentType="application/vnd.openxmlformats-officedocument.presentationml.notesSlide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25" r:id="rId2"/>
  </p:sldMasterIdLst>
  <p:notesMasterIdLst>
    <p:notesMasterId r:id="rId65"/>
  </p:notesMasterIdLst>
  <p:handoutMasterIdLst>
    <p:handoutMasterId r:id="rId66"/>
  </p:handoutMasterIdLst>
  <p:sldIdLst>
    <p:sldId id="351" r:id="rId3"/>
    <p:sldId id="257" r:id="rId4"/>
    <p:sldId id="280" r:id="rId5"/>
    <p:sldId id="321" r:id="rId6"/>
    <p:sldId id="258" r:id="rId7"/>
    <p:sldId id="348" r:id="rId8"/>
    <p:sldId id="259" r:id="rId9"/>
    <p:sldId id="313" r:id="rId10"/>
    <p:sldId id="355" r:id="rId11"/>
    <p:sldId id="356" r:id="rId12"/>
    <p:sldId id="265" r:id="rId13"/>
    <p:sldId id="315" r:id="rId14"/>
    <p:sldId id="278" r:id="rId15"/>
    <p:sldId id="314" r:id="rId16"/>
    <p:sldId id="357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260" r:id="rId25"/>
    <p:sldId id="286" r:id="rId26"/>
    <p:sldId id="285" r:id="rId27"/>
    <p:sldId id="281" r:id="rId28"/>
    <p:sldId id="296" r:id="rId29"/>
    <p:sldId id="365" r:id="rId30"/>
    <p:sldId id="299" r:id="rId31"/>
    <p:sldId id="300" r:id="rId32"/>
    <p:sldId id="301" r:id="rId33"/>
    <p:sldId id="317" r:id="rId34"/>
    <p:sldId id="318" r:id="rId35"/>
    <p:sldId id="319" r:id="rId36"/>
    <p:sldId id="320" r:id="rId37"/>
    <p:sldId id="366" r:id="rId38"/>
    <p:sldId id="367" r:id="rId39"/>
    <p:sldId id="375" r:id="rId40"/>
    <p:sldId id="368" r:id="rId41"/>
    <p:sldId id="376" r:id="rId42"/>
    <p:sldId id="369" r:id="rId43"/>
    <p:sldId id="370" r:id="rId44"/>
    <p:sldId id="371" r:id="rId45"/>
    <p:sldId id="372" r:id="rId46"/>
    <p:sldId id="373" r:id="rId47"/>
    <p:sldId id="374" r:id="rId48"/>
    <p:sldId id="290" r:id="rId49"/>
    <p:sldId id="291" r:id="rId50"/>
    <p:sldId id="341" r:id="rId51"/>
    <p:sldId id="270" r:id="rId52"/>
    <p:sldId id="292" r:id="rId53"/>
    <p:sldId id="340" r:id="rId54"/>
    <p:sldId id="342" r:id="rId55"/>
    <p:sldId id="344" r:id="rId56"/>
    <p:sldId id="343" r:id="rId57"/>
    <p:sldId id="345" r:id="rId58"/>
    <p:sldId id="346" r:id="rId59"/>
    <p:sldId id="354" r:id="rId60"/>
    <p:sldId id="352" r:id="rId61"/>
    <p:sldId id="293" r:id="rId62"/>
    <p:sldId id="272" r:id="rId63"/>
    <p:sldId id="277" r:id="rId64"/>
  </p:sldIdLst>
  <p:sldSz cx="9144000" cy="6858000" type="screen4x3"/>
  <p:notesSz cx="7010400" cy="9296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6C1E"/>
    <a:srgbClr val="0000FF"/>
    <a:srgbClr val="FCE8AE"/>
    <a:srgbClr val="FAD672"/>
    <a:srgbClr val="C99607"/>
    <a:srgbClr val="F9CB49"/>
    <a:srgbClr val="EAAF08"/>
    <a:srgbClr val="F8B802"/>
    <a:srgbClr val="1A8080"/>
    <a:srgbClr val="FED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76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55" cy="465449"/>
          </a:xfrm>
          <a:prstGeom prst="rect">
            <a:avLst/>
          </a:prstGeom>
        </p:spPr>
        <p:txBody>
          <a:bodyPr vert="horz" lIns="90563" tIns="45282" rIns="90563" bIns="45282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70674" y="1"/>
            <a:ext cx="3038155" cy="465449"/>
          </a:xfrm>
          <a:prstGeom prst="rect">
            <a:avLst/>
          </a:prstGeom>
        </p:spPr>
        <p:txBody>
          <a:bodyPr vert="horz" lIns="90563" tIns="45282" rIns="90563" bIns="45282" rtlCol="0"/>
          <a:lstStyle>
            <a:lvl1pPr algn="r">
              <a:defRPr sz="1200"/>
            </a:lvl1pPr>
          </a:lstStyle>
          <a:p>
            <a:fld id="{73A0F7BB-F7D4-4BB3-BF23-9DD1DA2D00BF}" type="datetimeFigureOut">
              <a:rPr lang="fr-CA" smtClean="0"/>
              <a:pPr/>
              <a:t>2018-03-19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9379"/>
            <a:ext cx="3038155" cy="465449"/>
          </a:xfrm>
          <a:prstGeom prst="rect">
            <a:avLst/>
          </a:prstGeom>
        </p:spPr>
        <p:txBody>
          <a:bodyPr vert="horz" lIns="90563" tIns="45282" rIns="90563" bIns="45282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70674" y="8829379"/>
            <a:ext cx="3038155" cy="465449"/>
          </a:xfrm>
          <a:prstGeom prst="rect">
            <a:avLst/>
          </a:prstGeom>
        </p:spPr>
        <p:txBody>
          <a:bodyPr vert="horz" lIns="90563" tIns="45282" rIns="90563" bIns="45282" rtlCol="0" anchor="b"/>
          <a:lstStyle>
            <a:lvl1pPr algn="r">
              <a:defRPr sz="1200"/>
            </a:lvl1pPr>
          </a:lstStyle>
          <a:p>
            <a:fld id="{7FBCC794-3AE7-4257-8A72-21C3FA0BDA86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0096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63" tIns="46582" rIns="93163" bIns="46582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3" tIns="46582" rIns="93163" bIns="46582" rtlCol="0"/>
          <a:lstStyle>
            <a:lvl1pPr algn="r">
              <a:defRPr sz="1200"/>
            </a:lvl1pPr>
          </a:lstStyle>
          <a:p>
            <a:fld id="{9FC7E6EE-CE03-4509-9C6A-5B7C85B5BC26}" type="datetimeFigureOut">
              <a:rPr lang="fr-CA" smtClean="0"/>
              <a:pPr/>
              <a:t>2018-03-19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3" tIns="46582" rIns="93163" bIns="46582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63" tIns="46582" rIns="93163" bIns="46582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63" tIns="46582" rIns="93163" bIns="46582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63" tIns="46582" rIns="93163" bIns="46582" rtlCol="0" anchor="b"/>
          <a:lstStyle>
            <a:lvl1pPr algn="r">
              <a:defRPr sz="1200"/>
            </a:lvl1pPr>
          </a:lstStyle>
          <a:p>
            <a:fld id="{53FB396D-B7DB-4CA8-8623-FF8C184EC639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9594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84817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0434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09427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27055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1377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12209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25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27243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29090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3218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274338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0715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636294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22870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29554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33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000021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34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80354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35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710521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47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58562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48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80690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49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162064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50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285547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51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09753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542562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52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25773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53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06271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54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612235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55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347682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56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321231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57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2613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58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93861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59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59818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60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259095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61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54326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330689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62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51634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89612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45089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9678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5963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B396D-B7DB-4CA8-8623-FF8C184EC639}" type="slidenum">
              <a:rPr lang="fr-CA" smtClean="0"/>
              <a:pPr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20180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1545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6595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14294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2018-03-19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64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2018-03-19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47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2018-03-19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3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2018-03-19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95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2018-03-19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069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2018-03-19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5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2018-03-19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037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2018-03-19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5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8433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2018-03-19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35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2018-03-19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12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2018-03-19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5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19887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37733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2018-03-19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7482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2018-03-19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50728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2018-03-19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96071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741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06D1-2E3C-47A9-8899-9180BED0931C}" type="datetimeFigureOut">
              <a:rPr lang="fr-CA" smtClean="0"/>
              <a:pPr/>
              <a:t>2018-03-19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85448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C06D1-2E3C-47A9-8899-9180BED0931C}" type="datetimeFigureOut">
              <a:rPr lang="fr-CA" smtClean="0"/>
              <a:pPr/>
              <a:t>2018-03-19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B8704-6403-4ED7-869D-84CA335D0273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7439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C06D1-2E3C-47A9-8899-9180BED0931C}" type="datetimeFigureOut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2018-03-19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B8704-6403-4ED7-869D-84CA335D0273}" type="slidenum">
              <a:rPr lang="fr-CA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22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11" Type="http://schemas.openxmlformats.org/officeDocument/2006/relationships/image" Target="../media/image16.jpeg"/><Relationship Id="rId5" Type="http://schemas.openxmlformats.org/officeDocument/2006/relationships/tags" Target="../tags/tag88.xml"/><Relationship Id="rId10" Type="http://schemas.openxmlformats.org/officeDocument/2006/relationships/image" Target="../media/image4.png"/><Relationship Id="rId4" Type="http://schemas.openxmlformats.org/officeDocument/2006/relationships/tags" Target="../tags/tag87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9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10" Type="http://schemas.openxmlformats.org/officeDocument/2006/relationships/image" Target="../media/image4.png"/><Relationship Id="rId4" Type="http://schemas.openxmlformats.org/officeDocument/2006/relationships/tags" Target="../tags/tag94.xml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9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10" Type="http://schemas.openxmlformats.org/officeDocument/2006/relationships/image" Target="../media/image4.png"/><Relationship Id="rId4" Type="http://schemas.openxmlformats.org/officeDocument/2006/relationships/tags" Target="../tags/tag100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10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10" Type="http://schemas.openxmlformats.org/officeDocument/2006/relationships/image" Target="../media/image4.png"/><Relationship Id="rId4" Type="http://schemas.openxmlformats.org/officeDocument/2006/relationships/tags" Target="../tags/tag106.xml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11.xml"/><Relationship Id="rId7" Type="http://schemas.openxmlformats.org/officeDocument/2006/relationships/image" Target="../media/image1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20.xml"/><Relationship Id="rId13" Type="http://schemas.openxmlformats.org/officeDocument/2006/relationships/tags" Target="../tags/tag125.xml"/><Relationship Id="rId18" Type="http://schemas.openxmlformats.org/officeDocument/2006/relationships/image" Target="../media/image1.png"/><Relationship Id="rId3" Type="http://schemas.openxmlformats.org/officeDocument/2006/relationships/tags" Target="../tags/tag115.xml"/><Relationship Id="rId7" Type="http://schemas.openxmlformats.org/officeDocument/2006/relationships/tags" Target="../tags/tag119.xml"/><Relationship Id="rId12" Type="http://schemas.openxmlformats.org/officeDocument/2006/relationships/tags" Target="../tags/tag124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114.xml"/><Relationship Id="rId16" Type="http://schemas.openxmlformats.org/officeDocument/2006/relationships/tags" Target="../tags/tag128.xml"/><Relationship Id="rId20" Type="http://schemas.openxmlformats.org/officeDocument/2006/relationships/image" Target="../media/image8.png"/><Relationship Id="rId1" Type="http://schemas.openxmlformats.org/officeDocument/2006/relationships/tags" Target="../tags/tag113.xml"/><Relationship Id="rId6" Type="http://schemas.openxmlformats.org/officeDocument/2006/relationships/tags" Target="../tags/tag118.xml"/><Relationship Id="rId11" Type="http://schemas.openxmlformats.org/officeDocument/2006/relationships/tags" Target="../tags/tag123.xml"/><Relationship Id="rId5" Type="http://schemas.openxmlformats.org/officeDocument/2006/relationships/tags" Target="../tags/tag117.xml"/><Relationship Id="rId15" Type="http://schemas.openxmlformats.org/officeDocument/2006/relationships/tags" Target="../tags/tag127.xml"/><Relationship Id="rId10" Type="http://schemas.openxmlformats.org/officeDocument/2006/relationships/tags" Target="../tags/tag122.xml"/><Relationship Id="rId19" Type="http://schemas.openxmlformats.org/officeDocument/2006/relationships/image" Target="../media/image4.png"/><Relationship Id="rId4" Type="http://schemas.openxmlformats.org/officeDocument/2006/relationships/tags" Target="../tags/tag116.xml"/><Relationship Id="rId9" Type="http://schemas.openxmlformats.org/officeDocument/2006/relationships/tags" Target="../tags/tag121.xml"/><Relationship Id="rId14" Type="http://schemas.openxmlformats.org/officeDocument/2006/relationships/tags" Target="../tags/tag12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31.xml"/><Relationship Id="rId7" Type="http://schemas.openxmlformats.org/officeDocument/2006/relationships/image" Target="../media/image1.pn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9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36.xml"/><Relationship Id="rId7" Type="http://schemas.openxmlformats.org/officeDocument/2006/relationships/image" Target="../media/image1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8.xml"/><Relationship Id="rId4" Type="http://schemas.openxmlformats.org/officeDocument/2006/relationships/tags" Target="../tags/tag13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41.xml"/><Relationship Id="rId7" Type="http://schemas.openxmlformats.org/officeDocument/2006/relationships/image" Target="../media/image1.png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3.xml"/><Relationship Id="rId4" Type="http://schemas.openxmlformats.org/officeDocument/2006/relationships/tags" Target="../tags/tag14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46.xml"/><Relationship Id="rId7" Type="http://schemas.openxmlformats.org/officeDocument/2006/relationships/image" Target="../media/image1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48.xml"/><Relationship Id="rId4" Type="http://schemas.openxmlformats.org/officeDocument/2006/relationships/tags" Target="../tags/tag14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10" Type="http://schemas.openxmlformats.org/officeDocument/2006/relationships/image" Target="../media/image4.png"/><Relationship Id="rId4" Type="http://schemas.openxmlformats.org/officeDocument/2006/relationships/tags" Target="../tags/tag12.xml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51.xml"/><Relationship Id="rId7" Type="http://schemas.openxmlformats.org/officeDocument/2006/relationships/image" Target="../media/image1.png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56.xml"/><Relationship Id="rId7" Type="http://schemas.openxmlformats.org/officeDocument/2006/relationships/image" Target="../media/image18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5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60.xml"/><Relationship Id="rId7" Type="http://schemas.openxmlformats.org/officeDocument/2006/relationships/image" Target="../media/image18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69.xml"/><Relationship Id="rId13" Type="http://schemas.openxmlformats.org/officeDocument/2006/relationships/tags" Target="../tags/tag174.xml"/><Relationship Id="rId18" Type="http://schemas.openxmlformats.org/officeDocument/2006/relationships/image" Target="../media/image1.png"/><Relationship Id="rId3" Type="http://schemas.openxmlformats.org/officeDocument/2006/relationships/tags" Target="../tags/tag164.xml"/><Relationship Id="rId7" Type="http://schemas.openxmlformats.org/officeDocument/2006/relationships/tags" Target="../tags/tag168.xml"/><Relationship Id="rId12" Type="http://schemas.openxmlformats.org/officeDocument/2006/relationships/tags" Target="../tags/tag173.xml"/><Relationship Id="rId17" Type="http://schemas.openxmlformats.org/officeDocument/2006/relationships/notesSlide" Target="../notesSlides/notesSlide13.xml"/><Relationship Id="rId2" Type="http://schemas.openxmlformats.org/officeDocument/2006/relationships/tags" Target="../tags/tag163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8.png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tags" Target="../tags/tag172.xml"/><Relationship Id="rId5" Type="http://schemas.openxmlformats.org/officeDocument/2006/relationships/tags" Target="../tags/tag166.xml"/><Relationship Id="rId15" Type="http://schemas.openxmlformats.org/officeDocument/2006/relationships/tags" Target="../tags/tag176.xml"/><Relationship Id="rId10" Type="http://schemas.openxmlformats.org/officeDocument/2006/relationships/tags" Target="../tags/tag171.xml"/><Relationship Id="rId19" Type="http://schemas.openxmlformats.org/officeDocument/2006/relationships/image" Target="../media/image4.png"/><Relationship Id="rId4" Type="http://schemas.openxmlformats.org/officeDocument/2006/relationships/tags" Target="../tags/tag165.xml"/><Relationship Id="rId9" Type="http://schemas.openxmlformats.org/officeDocument/2006/relationships/tags" Target="../tags/tag170.xml"/><Relationship Id="rId14" Type="http://schemas.openxmlformats.org/officeDocument/2006/relationships/tags" Target="../tags/tag17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17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10" Type="http://schemas.openxmlformats.org/officeDocument/2006/relationships/image" Target="../media/image4.png"/><Relationship Id="rId4" Type="http://schemas.openxmlformats.org/officeDocument/2006/relationships/tags" Target="../tags/tag180.xml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openxmlformats.org/officeDocument/2006/relationships/tags" Target="../tags/tag18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10" Type="http://schemas.openxmlformats.org/officeDocument/2006/relationships/image" Target="../media/image4.png"/><Relationship Id="rId4" Type="http://schemas.openxmlformats.org/officeDocument/2006/relationships/tags" Target="../tags/tag186.xml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13" Type="http://schemas.openxmlformats.org/officeDocument/2006/relationships/tags" Target="../tags/tag201.xml"/><Relationship Id="rId18" Type="http://schemas.openxmlformats.org/officeDocument/2006/relationships/tags" Target="../tags/tag206.xml"/><Relationship Id="rId3" Type="http://schemas.openxmlformats.org/officeDocument/2006/relationships/tags" Target="../tags/tag191.xml"/><Relationship Id="rId21" Type="http://schemas.openxmlformats.org/officeDocument/2006/relationships/image" Target="../media/image1.png"/><Relationship Id="rId7" Type="http://schemas.openxmlformats.org/officeDocument/2006/relationships/tags" Target="../tags/tag195.xml"/><Relationship Id="rId12" Type="http://schemas.openxmlformats.org/officeDocument/2006/relationships/tags" Target="../tags/tag200.xml"/><Relationship Id="rId17" Type="http://schemas.openxmlformats.org/officeDocument/2006/relationships/tags" Target="../tags/tag205.xml"/><Relationship Id="rId2" Type="http://schemas.openxmlformats.org/officeDocument/2006/relationships/tags" Target="../tags/tag190.xml"/><Relationship Id="rId16" Type="http://schemas.openxmlformats.org/officeDocument/2006/relationships/tags" Target="../tags/tag204.xml"/><Relationship Id="rId20" Type="http://schemas.openxmlformats.org/officeDocument/2006/relationships/notesSlide" Target="../notesSlides/notesSlide16.xml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tags" Target="../tags/tag199.xml"/><Relationship Id="rId5" Type="http://schemas.openxmlformats.org/officeDocument/2006/relationships/tags" Target="../tags/tag193.xml"/><Relationship Id="rId15" Type="http://schemas.openxmlformats.org/officeDocument/2006/relationships/tags" Target="../tags/tag203.xml"/><Relationship Id="rId23" Type="http://schemas.openxmlformats.org/officeDocument/2006/relationships/image" Target="../media/image8.png"/><Relationship Id="rId10" Type="http://schemas.openxmlformats.org/officeDocument/2006/relationships/tags" Target="../tags/tag198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192.xml"/><Relationship Id="rId9" Type="http://schemas.openxmlformats.org/officeDocument/2006/relationships/tags" Target="../tags/tag197.xml"/><Relationship Id="rId14" Type="http://schemas.openxmlformats.org/officeDocument/2006/relationships/tags" Target="../tags/tag202.xml"/><Relationship Id="rId22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14.xml"/><Relationship Id="rId13" Type="http://schemas.openxmlformats.org/officeDocument/2006/relationships/tags" Target="../tags/tag219.xml"/><Relationship Id="rId18" Type="http://schemas.openxmlformats.org/officeDocument/2006/relationships/image" Target="../media/image4.png"/><Relationship Id="rId3" Type="http://schemas.openxmlformats.org/officeDocument/2006/relationships/tags" Target="../tags/tag209.xml"/><Relationship Id="rId7" Type="http://schemas.openxmlformats.org/officeDocument/2006/relationships/tags" Target="../tags/tag213.xml"/><Relationship Id="rId12" Type="http://schemas.openxmlformats.org/officeDocument/2006/relationships/tags" Target="../tags/tag218.xml"/><Relationship Id="rId17" Type="http://schemas.openxmlformats.org/officeDocument/2006/relationships/image" Target="../media/image1.png"/><Relationship Id="rId2" Type="http://schemas.openxmlformats.org/officeDocument/2006/relationships/tags" Target="../tags/tag208.xml"/><Relationship Id="rId16" Type="http://schemas.openxmlformats.org/officeDocument/2006/relationships/notesSlide" Target="../notesSlides/notesSlide17.xml"/><Relationship Id="rId1" Type="http://schemas.openxmlformats.org/officeDocument/2006/relationships/tags" Target="../tags/tag207.xml"/><Relationship Id="rId6" Type="http://schemas.openxmlformats.org/officeDocument/2006/relationships/tags" Target="../tags/tag212.xml"/><Relationship Id="rId11" Type="http://schemas.openxmlformats.org/officeDocument/2006/relationships/tags" Target="../tags/tag217.xml"/><Relationship Id="rId5" Type="http://schemas.openxmlformats.org/officeDocument/2006/relationships/tags" Target="../tags/tag21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16.xml"/><Relationship Id="rId19" Type="http://schemas.openxmlformats.org/officeDocument/2006/relationships/image" Target="../media/image8.png"/><Relationship Id="rId4" Type="http://schemas.openxmlformats.org/officeDocument/2006/relationships/tags" Target="../tags/tag210.xml"/><Relationship Id="rId9" Type="http://schemas.openxmlformats.org/officeDocument/2006/relationships/tags" Target="../tags/tag215.xml"/><Relationship Id="rId14" Type="http://schemas.openxmlformats.org/officeDocument/2006/relationships/tags" Target="../tags/tag2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openxmlformats.org/officeDocument/2006/relationships/tags" Target="../tags/tag22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11" Type="http://schemas.openxmlformats.org/officeDocument/2006/relationships/image" Target="../media/image21.png"/><Relationship Id="rId5" Type="http://schemas.openxmlformats.org/officeDocument/2006/relationships/tags" Target="../tags/tag227.xml"/><Relationship Id="rId10" Type="http://schemas.openxmlformats.org/officeDocument/2006/relationships/image" Target="../media/image4.png"/><Relationship Id="rId4" Type="http://schemas.openxmlformats.org/officeDocument/2006/relationships/tags" Target="../tags/tag226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notesSlide" Target="../notesSlides/notesSlide3.xml"/><Relationship Id="rId18" Type="http://schemas.openxmlformats.org/officeDocument/2006/relationships/image" Target="../media/image7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6.png"/><Relationship Id="rId2" Type="http://schemas.openxmlformats.org/officeDocument/2006/relationships/tags" Target="../tags/tag16.xml"/><Relationship Id="rId16" Type="http://schemas.openxmlformats.org/officeDocument/2006/relationships/image" Target="../media/image5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image" Target="../media/image4.png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3" Type="http://schemas.openxmlformats.org/officeDocument/2006/relationships/tags" Target="../tags/tag23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30.xml"/><Relationship Id="rId1" Type="http://schemas.openxmlformats.org/officeDocument/2006/relationships/tags" Target="../tags/tag229.xml"/><Relationship Id="rId6" Type="http://schemas.openxmlformats.org/officeDocument/2006/relationships/tags" Target="../tags/tag234.xml"/><Relationship Id="rId11" Type="http://schemas.openxmlformats.org/officeDocument/2006/relationships/image" Target="../media/image22.jpg"/><Relationship Id="rId5" Type="http://schemas.openxmlformats.org/officeDocument/2006/relationships/tags" Target="../tags/tag233.xml"/><Relationship Id="rId10" Type="http://schemas.openxmlformats.org/officeDocument/2006/relationships/image" Target="../media/image4.png"/><Relationship Id="rId4" Type="http://schemas.openxmlformats.org/officeDocument/2006/relationships/tags" Target="../tags/tag232.xml"/><Relationship Id="rId9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23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11" Type="http://schemas.openxmlformats.org/officeDocument/2006/relationships/image" Target="../media/image23.jpg"/><Relationship Id="rId5" Type="http://schemas.openxmlformats.org/officeDocument/2006/relationships/tags" Target="../tags/tag239.xml"/><Relationship Id="rId10" Type="http://schemas.openxmlformats.org/officeDocument/2006/relationships/image" Target="../media/image4.png"/><Relationship Id="rId4" Type="http://schemas.openxmlformats.org/officeDocument/2006/relationships/tags" Target="../tags/tag238.xml"/><Relationship Id="rId9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43.xml"/><Relationship Id="rId7" Type="http://schemas.openxmlformats.org/officeDocument/2006/relationships/image" Target="../media/image1.png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44.xml"/><Relationship Id="rId9" Type="http://schemas.openxmlformats.org/officeDocument/2006/relationships/image" Target="../media/image24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47.xml"/><Relationship Id="rId7" Type="http://schemas.openxmlformats.org/officeDocument/2006/relationships/image" Target="../media/image1.png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4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51.xml"/><Relationship Id="rId7" Type="http://schemas.openxmlformats.org/officeDocument/2006/relationships/notesSlide" Target="../notesSlides/notesSlide23.xml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9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56.xml"/><Relationship Id="rId7" Type="http://schemas.openxmlformats.org/officeDocument/2006/relationships/notesSlide" Target="../notesSlides/notesSlide24.xml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58.xml"/><Relationship Id="rId10" Type="http://schemas.openxmlformats.org/officeDocument/2006/relationships/image" Target="../media/image25.emf"/><Relationship Id="rId4" Type="http://schemas.openxmlformats.org/officeDocument/2006/relationships/tags" Target="../tags/tag257.xml"/><Relationship Id="rId9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261.xml"/><Relationship Id="rId7" Type="http://schemas.openxmlformats.org/officeDocument/2006/relationships/image" Target="../media/image4.png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6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65.xml"/><Relationship Id="rId7" Type="http://schemas.openxmlformats.org/officeDocument/2006/relationships/tags" Target="../tags/tag269.xml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tags" Target="../tags/tag268.xml"/><Relationship Id="rId11" Type="http://schemas.openxmlformats.org/officeDocument/2006/relationships/image" Target="../media/image26.png"/><Relationship Id="rId5" Type="http://schemas.openxmlformats.org/officeDocument/2006/relationships/tags" Target="../tags/tag267.xml"/><Relationship Id="rId10" Type="http://schemas.openxmlformats.org/officeDocument/2006/relationships/image" Target="../media/image4.png"/><Relationship Id="rId4" Type="http://schemas.openxmlformats.org/officeDocument/2006/relationships/tags" Target="../tags/tag266.xml"/><Relationship Id="rId9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72.xml"/><Relationship Id="rId7" Type="http://schemas.openxmlformats.org/officeDocument/2006/relationships/image" Target="../media/image1.png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74.xml"/><Relationship Id="rId4" Type="http://schemas.openxmlformats.org/officeDocument/2006/relationships/tags" Target="../tags/tag27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3" Type="http://schemas.openxmlformats.org/officeDocument/2006/relationships/tags" Target="../tags/tag277.xml"/><Relationship Id="rId7" Type="http://schemas.openxmlformats.org/officeDocument/2006/relationships/tags" Target="../tags/tag281.xml"/><Relationship Id="rId12" Type="http://schemas.openxmlformats.org/officeDocument/2006/relationships/image" Target="../media/image27.jpe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image" Target="../media/image4.png"/><Relationship Id="rId5" Type="http://schemas.openxmlformats.org/officeDocument/2006/relationships/tags" Target="../tags/tag279.xml"/><Relationship Id="rId10" Type="http://schemas.openxmlformats.org/officeDocument/2006/relationships/image" Target="../media/image1.png"/><Relationship Id="rId4" Type="http://schemas.openxmlformats.org/officeDocument/2006/relationships/tags" Target="../tags/tag278.xml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notesSlide" Target="../notesSlides/notesSlide4.xml"/><Relationship Id="rId3" Type="http://schemas.openxmlformats.org/officeDocument/2006/relationships/tags" Target="../tags/tag28.xml"/><Relationship Id="rId21" Type="http://schemas.openxmlformats.org/officeDocument/2006/relationships/image" Target="../media/image8.pn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0" Type="http://schemas.openxmlformats.org/officeDocument/2006/relationships/image" Target="../media/image4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10" Type="http://schemas.openxmlformats.org/officeDocument/2006/relationships/tags" Target="../tags/tag35.xml"/><Relationship Id="rId19" Type="http://schemas.openxmlformats.org/officeDocument/2006/relationships/image" Target="../media/image1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85.xml"/><Relationship Id="rId7" Type="http://schemas.openxmlformats.org/officeDocument/2006/relationships/tags" Target="../tags/tag289.xml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5" Type="http://schemas.openxmlformats.org/officeDocument/2006/relationships/tags" Target="../tags/tag287.xml"/><Relationship Id="rId10" Type="http://schemas.openxmlformats.org/officeDocument/2006/relationships/image" Target="../media/image4.png"/><Relationship Id="rId4" Type="http://schemas.openxmlformats.org/officeDocument/2006/relationships/tags" Target="../tags/tag286.xml"/><Relationship Id="rId9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297.xml"/><Relationship Id="rId13" Type="http://schemas.openxmlformats.org/officeDocument/2006/relationships/tags" Target="../tags/tag302.xml"/><Relationship Id="rId18" Type="http://schemas.openxmlformats.org/officeDocument/2006/relationships/image" Target="../media/image1.png"/><Relationship Id="rId3" Type="http://schemas.openxmlformats.org/officeDocument/2006/relationships/tags" Target="../tags/tag292.xml"/><Relationship Id="rId21" Type="http://schemas.openxmlformats.org/officeDocument/2006/relationships/image" Target="../media/image28.png"/><Relationship Id="rId7" Type="http://schemas.openxmlformats.org/officeDocument/2006/relationships/tags" Target="../tags/tag296.xml"/><Relationship Id="rId12" Type="http://schemas.openxmlformats.org/officeDocument/2006/relationships/tags" Target="../tags/tag301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91.xml"/><Relationship Id="rId16" Type="http://schemas.openxmlformats.org/officeDocument/2006/relationships/tags" Target="../tags/tag305.xml"/><Relationship Id="rId20" Type="http://schemas.openxmlformats.org/officeDocument/2006/relationships/image" Target="../media/image8.png"/><Relationship Id="rId1" Type="http://schemas.openxmlformats.org/officeDocument/2006/relationships/tags" Target="../tags/tag290.xml"/><Relationship Id="rId6" Type="http://schemas.openxmlformats.org/officeDocument/2006/relationships/tags" Target="../tags/tag295.xml"/><Relationship Id="rId11" Type="http://schemas.openxmlformats.org/officeDocument/2006/relationships/tags" Target="../tags/tag300.xml"/><Relationship Id="rId5" Type="http://schemas.openxmlformats.org/officeDocument/2006/relationships/tags" Target="../tags/tag294.xml"/><Relationship Id="rId15" Type="http://schemas.openxmlformats.org/officeDocument/2006/relationships/tags" Target="../tags/tag304.xml"/><Relationship Id="rId10" Type="http://schemas.openxmlformats.org/officeDocument/2006/relationships/tags" Target="../tags/tag299.xml"/><Relationship Id="rId19" Type="http://schemas.openxmlformats.org/officeDocument/2006/relationships/image" Target="../media/image4.png"/><Relationship Id="rId4" Type="http://schemas.openxmlformats.org/officeDocument/2006/relationships/tags" Target="../tags/tag293.xml"/><Relationship Id="rId9" Type="http://schemas.openxmlformats.org/officeDocument/2006/relationships/tags" Target="../tags/tag298.xml"/><Relationship Id="rId14" Type="http://schemas.openxmlformats.org/officeDocument/2006/relationships/tags" Target="../tags/tag30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313.xml"/><Relationship Id="rId13" Type="http://schemas.openxmlformats.org/officeDocument/2006/relationships/image" Target="../media/image29.png"/><Relationship Id="rId3" Type="http://schemas.openxmlformats.org/officeDocument/2006/relationships/tags" Target="../tags/tag308.xml"/><Relationship Id="rId7" Type="http://schemas.openxmlformats.org/officeDocument/2006/relationships/tags" Target="../tags/tag312.xml"/><Relationship Id="rId12" Type="http://schemas.openxmlformats.org/officeDocument/2006/relationships/image" Target="../media/image4.png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tags" Target="../tags/tag311.xml"/><Relationship Id="rId11" Type="http://schemas.openxmlformats.org/officeDocument/2006/relationships/image" Target="../media/image1.png"/><Relationship Id="rId5" Type="http://schemas.openxmlformats.org/officeDocument/2006/relationships/tags" Target="../tags/tag310.xml"/><Relationship Id="rId15" Type="http://schemas.openxmlformats.org/officeDocument/2006/relationships/image" Target="../media/image28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09.xml"/><Relationship Id="rId9" Type="http://schemas.openxmlformats.org/officeDocument/2006/relationships/tags" Target="../tags/tag314.xml"/><Relationship Id="rId1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1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11" Type="http://schemas.openxmlformats.org/officeDocument/2006/relationships/image" Target="../media/image28.png"/><Relationship Id="rId5" Type="http://schemas.openxmlformats.org/officeDocument/2006/relationships/tags" Target="../tags/tag319.xml"/><Relationship Id="rId10" Type="http://schemas.openxmlformats.org/officeDocument/2006/relationships/image" Target="../media/image30.png"/><Relationship Id="rId4" Type="http://schemas.openxmlformats.org/officeDocument/2006/relationships/tags" Target="../tags/tag318.xml"/><Relationship Id="rId9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2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3.png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tags" Target="../tags/tag326.xml"/><Relationship Id="rId11" Type="http://schemas.openxmlformats.org/officeDocument/2006/relationships/image" Target="../media/image32.png"/><Relationship Id="rId5" Type="http://schemas.openxmlformats.org/officeDocument/2006/relationships/tags" Target="../tags/tag325.xml"/><Relationship Id="rId10" Type="http://schemas.openxmlformats.org/officeDocument/2006/relationships/image" Target="../media/image31.png"/><Relationship Id="rId4" Type="http://schemas.openxmlformats.org/officeDocument/2006/relationships/tags" Target="../tags/tag324.xml"/><Relationship Id="rId9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29.xml"/><Relationship Id="rId7" Type="http://schemas.openxmlformats.org/officeDocument/2006/relationships/tags" Target="../tags/tag333.xml"/><Relationship Id="rId12" Type="http://schemas.openxmlformats.org/officeDocument/2006/relationships/image" Target="../media/image35.png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6" Type="http://schemas.openxmlformats.org/officeDocument/2006/relationships/tags" Target="../tags/tag332.xml"/><Relationship Id="rId11" Type="http://schemas.openxmlformats.org/officeDocument/2006/relationships/image" Target="../media/image4.png"/><Relationship Id="rId5" Type="http://schemas.openxmlformats.org/officeDocument/2006/relationships/tags" Target="../tags/tag331.xml"/><Relationship Id="rId10" Type="http://schemas.openxmlformats.org/officeDocument/2006/relationships/image" Target="../media/image1.png"/><Relationship Id="rId4" Type="http://schemas.openxmlformats.org/officeDocument/2006/relationships/tags" Target="../tags/tag330.xml"/><Relationship Id="rId9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341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336.xml"/><Relationship Id="rId7" Type="http://schemas.openxmlformats.org/officeDocument/2006/relationships/tags" Target="../tags/tag340.xml"/><Relationship Id="rId12" Type="http://schemas.openxmlformats.org/officeDocument/2006/relationships/tags" Target="../tags/tag345.xml"/><Relationship Id="rId17" Type="http://schemas.openxmlformats.org/officeDocument/2006/relationships/image" Target="../media/image35.png"/><Relationship Id="rId2" Type="http://schemas.openxmlformats.org/officeDocument/2006/relationships/tags" Target="../tags/tag335.xml"/><Relationship Id="rId16" Type="http://schemas.openxmlformats.org/officeDocument/2006/relationships/image" Target="../media/image8.png"/><Relationship Id="rId1" Type="http://schemas.openxmlformats.org/officeDocument/2006/relationships/tags" Target="../tags/tag334.xml"/><Relationship Id="rId6" Type="http://schemas.openxmlformats.org/officeDocument/2006/relationships/tags" Target="../tags/tag339.xml"/><Relationship Id="rId11" Type="http://schemas.openxmlformats.org/officeDocument/2006/relationships/tags" Target="../tags/tag344.xml"/><Relationship Id="rId5" Type="http://schemas.openxmlformats.org/officeDocument/2006/relationships/tags" Target="../tags/tag338.xml"/><Relationship Id="rId15" Type="http://schemas.openxmlformats.org/officeDocument/2006/relationships/image" Target="../media/image4.png"/><Relationship Id="rId10" Type="http://schemas.openxmlformats.org/officeDocument/2006/relationships/tags" Target="../tags/tag343.xml"/><Relationship Id="rId4" Type="http://schemas.openxmlformats.org/officeDocument/2006/relationships/tags" Target="../tags/tag337.xml"/><Relationship Id="rId9" Type="http://schemas.openxmlformats.org/officeDocument/2006/relationships/tags" Target="../tags/tag342.xml"/><Relationship Id="rId1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348.xml"/><Relationship Id="rId7" Type="http://schemas.openxmlformats.org/officeDocument/2006/relationships/notesSlide" Target="../notesSlides/notesSlide25.xml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0.xml"/><Relationship Id="rId4" Type="http://schemas.openxmlformats.org/officeDocument/2006/relationships/tags" Target="../tags/tag349.xml"/><Relationship Id="rId9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358.xml"/><Relationship Id="rId13" Type="http://schemas.openxmlformats.org/officeDocument/2006/relationships/tags" Target="../tags/tag363.xml"/><Relationship Id="rId18" Type="http://schemas.openxmlformats.org/officeDocument/2006/relationships/tags" Target="../tags/tag368.xml"/><Relationship Id="rId3" Type="http://schemas.openxmlformats.org/officeDocument/2006/relationships/tags" Target="../tags/tag353.xml"/><Relationship Id="rId21" Type="http://schemas.openxmlformats.org/officeDocument/2006/relationships/notesSlide" Target="../notesSlides/notesSlide26.xml"/><Relationship Id="rId7" Type="http://schemas.openxmlformats.org/officeDocument/2006/relationships/tags" Target="../tags/tag357.xml"/><Relationship Id="rId12" Type="http://schemas.openxmlformats.org/officeDocument/2006/relationships/tags" Target="../tags/tag362.xml"/><Relationship Id="rId17" Type="http://schemas.openxmlformats.org/officeDocument/2006/relationships/tags" Target="../tags/tag367.xml"/><Relationship Id="rId2" Type="http://schemas.openxmlformats.org/officeDocument/2006/relationships/tags" Target="../tags/tag352.xml"/><Relationship Id="rId16" Type="http://schemas.openxmlformats.org/officeDocument/2006/relationships/tags" Target="../tags/tag366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351.xml"/><Relationship Id="rId6" Type="http://schemas.openxmlformats.org/officeDocument/2006/relationships/tags" Target="../tags/tag356.xml"/><Relationship Id="rId11" Type="http://schemas.openxmlformats.org/officeDocument/2006/relationships/tags" Target="../tags/tag361.xml"/><Relationship Id="rId24" Type="http://schemas.openxmlformats.org/officeDocument/2006/relationships/image" Target="../media/image8.png"/><Relationship Id="rId5" Type="http://schemas.openxmlformats.org/officeDocument/2006/relationships/tags" Target="../tags/tag355.xml"/><Relationship Id="rId15" Type="http://schemas.openxmlformats.org/officeDocument/2006/relationships/tags" Target="../tags/tag365.xml"/><Relationship Id="rId23" Type="http://schemas.openxmlformats.org/officeDocument/2006/relationships/image" Target="../media/image4.png"/><Relationship Id="rId10" Type="http://schemas.openxmlformats.org/officeDocument/2006/relationships/tags" Target="../tags/tag360.xml"/><Relationship Id="rId19" Type="http://schemas.openxmlformats.org/officeDocument/2006/relationships/tags" Target="../tags/tag369.xml"/><Relationship Id="rId4" Type="http://schemas.openxmlformats.org/officeDocument/2006/relationships/tags" Target="../tags/tag354.xml"/><Relationship Id="rId9" Type="http://schemas.openxmlformats.org/officeDocument/2006/relationships/tags" Target="../tags/tag359.xml"/><Relationship Id="rId14" Type="http://schemas.openxmlformats.org/officeDocument/2006/relationships/tags" Target="../tags/tag364.xml"/><Relationship Id="rId22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13" Type="http://schemas.openxmlformats.org/officeDocument/2006/relationships/image" Target="../media/image4.png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12" Type="http://schemas.openxmlformats.org/officeDocument/2006/relationships/image" Target="../media/image1.png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notesSlide" Target="../notesSlides/notesSlide27.xml"/><Relationship Id="rId5" Type="http://schemas.openxmlformats.org/officeDocument/2006/relationships/tags" Target="../tags/tag374.xml"/><Relationship Id="rId15" Type="http://schemas.openxmlformats.org/officeDocument/2006/relationships/hyperlink" Target="changements%20de%20comportement.docx" TargetMode="Externa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73.xml"/><Relationship Id="rId9" Type="http://schemas.openxmlformats.org/officeDocument/2006/relationships/tags" Target="../tags/tag378.xml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slideLayout" Target="../slideLayouts/slideLayout7.xml"/><Relationship Id="rId26" Type="http://schemas.openxmlformats.org/officeDocument/2006/relationships/image" Target="../media/image14.png"/><Relationship Id="rId3" Type="http://schemas.openxmlformats.org/officeDocument/2006/relationships/tags" Target="../tags/tag44.xml"/><Relationship Id="rId21" Type="http://schemas.openxmlformats.org/officeDocument/2006/relationships/image" Target="../media/image4.png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image" Target="../media/image13.png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image" Target="../media/image1.png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image" Target="../media/image12.png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image" Target="../media/image11.png"/><Relationship Id="rId10" Type="http://schemas.openxmlformats.org/officeDocument/2006/relationships/tags" Target="../tags/tag51.xml"/><Relationship Id="rId19" Type="http://schemas.openxmlformats.org/officeDocument/2006/relationships/notesSlide" Target="../notesSlides/notesSlide5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image" Target="../media/image10.png"/><Relationship Id="rId27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386.xml"/><Relationship Id="rId13" Type="http://schemas.openxmlformats.org/officeDocument/2006/relationships/notesSlide" Target="../notesSlides/notesSlide28.xml"/><Relationship Id="rId3" Type="http://schemas.openxmlformats.org/officeDocument/2006/relationships/tags" Target="../tags/tag381.xml"/><Relationship Id="rId7" Type="http://schemas.openxmlformats.org/officeDocument/2006/relationships/tags" Target="../tags/tag385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380.xml"/><Relationship Id="rId16" Type="http://schemas.openxmlformats.org/officeDocument/2006/relationships/image" Target="../media/image8.png"/><Relationship Id="rId1" Type="http://schemas.openxmlformats.org/officeDocument/2006/relationships/tags" Target="../tags/tag379.xml"/><Relationship Id="rId6" Type="http://schemas.openxmlformats.org/officeDocument/2006/relationships/tags" Target="../tags/tag384.xml"/><Relationship Id="rId11" Type="http://schemas.openxmlformats.org/officeDocument/2006/relationships/tags" Target="../tags/tag389.xml"/><Relationship Id="rId5" Type="http://schemas.openxmlformats.org/officeDocument/2006/relationships/tags" Target="../tags/tag383.xml"/><Relationship Id="rId15" Type="http://schemas.openxmlformats.org/officeDocument/2006/relationships/image" Target="../media/image4.png"/><Relationship Id="rId10" Type="http://schemas.openxmlformats.org/officeDocument/2006/relationships/tags" Target="../tags/tag388.xml"/><Relationship Id="rId4" Type="http://schemas.openxmlformats.org/officeDocument/2006/relationships/tags" Target="../tags/tag382.xml"/><Relationship Id="rId9" Type="http://schemas.openxmlformats.org/officeDocument/2006/relationships/tags" Target="../tags/tag387.xml"/><Relationship Id="rId1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397.xml"/><Relationship Id="rId13" Type="http://schemas.openxmlformats.org/officeDocument/2006/relationships/tags" Target="../tags/tag402.xml"/><Relationship Id="rId18" Type="http://schemas.openxmlformats.org/officeDocument/2006/relationships/image" Target="../media/image4.png"/><Relationship Id="rId3" Type="http://schemas.openxmlformats.org/officeDocument/2006/relationships/tags" Target="../tags/tag392.xml"/><Relationship Id="rId7" Type="http://schemas.openxmlformats.org/officeDocument/2006/relationships/tags" Target="../tags/tag396.xml"/><Relationship Id="rId12" Type="http://schemas.openxmlformats.org/officeDocument/2006/relationships/tags" Target="../tags/tag401.xml"/><Relationship Id="rId17" Type="http://schemas.openxmlformats.org/officeDocument/2006/relationships/image" Target="../media/image1.png"/><Relationship Id="rId2" Type="http://schemas.openxmlformats.org/officeDocument/2006/relationships/tags" Target="../tags/tag391.xml"/><Relationship Id="rId16" Type="http://schemas.openxmlformats.org/officeDocument/2006/relationships/notesSlide" Target="../notesSlides/notesSlide29.xml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11" Type="http://schemas.openxmlformats.org/officeDocument/2006/relationships/tags" Target="../tags/tag400.xml"/><Relationship Id="rId5" Type="http://schemas.openxmlformats.org/officeDocument/2006/relationships/tags" Target="../tags/tag394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99.xml"/><Relationship Id="rId19" Type="http://schemas.openxmlformats.org/officeDocument/2006/relationships/image" Target="../media/image8.png"/><Relationship Id="rId4" Type="http://schemas.openxmlformats.org/officeDocument/2006/relationships/tags" Target="../tags/tag393.xml"/><Relationship Id="rId9" Type="http://schemas.openxmlformats.org/officeDocument/2006/relationships/tags" Target="../tags/tag398.xml"/><Relationship Id="rId14" Type="http://schemas.openxmlformats.org/officeDocument/2006/relationships/tags" Target="../tags/tag40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3" Type="http://schemas.openxmlformats.org/officeDocument/2006/relationships/tags" Target="../tags/tag40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tags" Target="../tags/tag409.xml"/><Relationship Id="rId11" Type="http://schemas.openxmlformats.org/officeDocument/2006/relationships/image" Target="../media/image8.png"/><Relationship Id="rId5" Type="http://schemas.openxmlformats.org/officeDocument/2006/relationships/tags" Target="../tags/tag408.xml"/><Relationship Id="rId10" Type="http://schemas.openxmlformats.org/officeDocument/2006/relationships/image" Target="../media/image4.png"/><Relationship Id="rId4" Type="http://schemas.openxmlformats.org/officeDocument/2006/relationships/tags" Target="../tags/tag407.xml"/><Relationship Id="rId9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12.xml"/><Relationship Id="rId7" Type="http://schemas.openxmlformats.org/officeDocument/2006/relationships/image" Target="../media/image1.png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13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421.xml"/><Relationship Id="rId13" Type="http://schemas.openxmlformats.org/officeDocument/2006/relationships/notesSlide" Target="../notesSlides/notesSlide32.xml"/><Relationship Id="rId3" Type="http://schemas.openxmlformats.org/officeDocument/2006/relationships/tags" Target="../tags/tag416.xml"/><Relationship Id="rId7" Type="http://schemas.openxmlformats.org/officeDocument/2006/relationships/tags" Target="../tags/tag420.xml"/><Relationship Id="rId12" Type="http://schemas.openxmlformats.org/officeDocument/2006/relationships/slideLayout" Target="../slideLayouts/slideLayout7.xml"/><Relationship Id="rId17" Type="http://schemas.openxmlformats.org/officeDocument/2006/relationships/hyperlink" Target="attitudes%20confidence.docx" TargetMode="External"/><Relationship Id="rId2" Type="http://schemas.openxmlformats.org/officeDocument/2006/relationships/tags" Target="../tags/tag415.xml"/><Relationship Id="rId16" Type="http://schemas.openxmlformats.org/officeDocument/2006/relationships/image" Target="../media/image8.png"/><Relationship Id="rId1" Type="http://schemas.openxmlformats.org/officeDocument/2006/relationships/tags" Target="../tags/tag414.xml"/><Relationship Id="rId6" Type="http://schemas.openxmlformats.org/officeDocument/2006/relationships/tags" Target="../tags/tag419.xml"/><Relationship Id="rId11" Type="http://schemas.openxmlformats.org/officeDocument/2006/relationships/tags" Target="../tags/tag424.xml"/><Relationship Id="rId5" Type="http://schemas.openxmlformats.org/officeDocument/2006/relationships/tags" Target="../tags/tag418.xml"/><Relationship Id="rId15" Type="http://schemas.openxmlformats.org/officeDocument/2006/relationships/image" Target="../media/image4.png"/><Relationship Id="rId10" Type="http://schemas.openxmlformats.org/officeDocument/2006/relationships/tags" Target="../tags/tag423.xml"/><Relationship Id="rId4" Type="http://schemas.openxmlformats.org/officeDocument/2006/relationships/tags" Target="../tags/tag417.xml"/><Relationship Id="rId9" Type="http://schemas.openxmlformats.org/officeDocument/2006/relationships/tags" Target="../tags/tag422.xml"/><Relationship Id="rId1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27.xml"/><Relationship Id="rId7" Type="http://schemas.openxmlformats.org/officeDocument/2006/relationships/notesSlide" Target="../notesSlides/notesSlide33.xml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29.xml"/><Relationship Id="rId10" Type="http://schemas.openxmlformats.org/officeDocument/2006/relationships/hyperlink" Target="attitudes%20confidence.docx" TargetMode="External"/><Relationship Id="rId4" Type="http://schemas.openxmlformats.org/officeDocument/2006/relationships/tags" Target="../tags/tag428.xml"/><Relationship Id="rId9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32.xml"/><Relationship Id="rId7" Type="http://schemas.openxmlformats.org/officeDocument/2006/relationships/image" Target="../media/image1.png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33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5.xml"/><Relationship Id="rId3" Type="http://schemas.openxmlformats.org/officeDocument/2006/relationships/tags" Target="../tags/tag43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6" Type="http://schemas.openxmlformats.org/officeDocument/2006/relationships/tags" Target="../tags/tag439.xml"/><Relationship Id="rId11" Type="http://schemas.openxmlformats.org/officeDocument/2006/relationships/image" Target="../media/image8.png"/><Relationship Id="rId5" Type="http://schemas.openxmlformats.org/officeDocument/2006/relationships/tags" Target="../tags/tag438.xml"/><Relationship Id="rId10" Type="http://schemas.openxmlformats.org/officeDocument/2006/relationships/image" Target="../media/image4.png"/><Relationship Id="rId4" Type="http://schemas.openxmlformats.org/officeDocument/2006/relationships/tags" Target="../tags/tag437.xml"/><Relationship Id="rId9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42.xml"/><Relationship Id="rId7" Type="http://schemas.openxmlformats.org/officeDocument/2006/relationships/image" Target="../media/image1.png"/><Relationship Id="rId2" Type="http://schemas.openxmlformats.org/officeDocument/2006/relationships/tags" Target="../tags/tag441.xml"/><Relationship Id="rId1" Type="http://schemas.openxmlformats.org/officeDocument/2006/relationships/tags" Target="../tags/tag440.xml"/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4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451.xml"/><Relationship Id="rId13" Type="http://schemas.openxmlformats.org/officeDocument/2006/relationships/tags" Target="../tags/tag456.xml"/><Relationship Id="rId18" Type="http://schemas.openxmlformats.org/officeDocument/2006/relationships/tags" Target="../tags/tag461.xml"/><Relationship Id="rId26" Type="http://schemas.openxmlformats.org/officeDocument/2006/relationships/tags" Target="../tags/tag469.xml"/><Relationship Id="rId3" Type="http://schemas.openxmlformats.org/officeDocument/2006/relationships/tags" Target="../tags/tag446.xml"/><Relationship Id="rId21" Type="http://schemas.openxmlformats.org/officeDocument/2006/relationships/tags" Target="../tags/tag464.xml"/><Relationship Id="rId7" Type="http://schemas.openxmlformats.org/officeDocument/2006/relationships/tags" Target="../tags/tag450.xml"/><Relationship Id="rId12" Type="http://schemas.openxmlformats.org/officeDocument/2006/relationships/tags" Target="../tags/tag455.xml"/><Relationship Id="rId17" Type="http://schemas.openxmlformats.org/officeDocument/2006/relationships/tags" Target="../tags/tag460.xml"/><Relationship Id="rId25" Type="http://schemas.openxmlformats.org/officeDocument/2006/relationships/tags" Target="../tags/tag468.xml"/><Relationship Id="rId2" Type="http://schemas.openxmlformats.org/officeDocument/2006/relationships/tags" Target="../tags/tag445.xml"/><Relationship Id="rId16" Type="http://schemas.openxmlformats.org/officeDocument/2006/relationships/tags" Target="../tags/tag459.xml"/><Relationship Id="rId20" Type="http://schemas.openxmlformats.org/officeDocument/2006/relationships/tags" Target="../tags/tag463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444.xml"/><Relationship Id="rId6" Type="http://schemas.openxmlformats.org/officeDocument/2006/relationships/tags" Target="../tags/tag449.xml"/><Relationship Id="rId11" Type="http://schemas.openxmlformats.org/officeDocument/2006/relationships/tags" Target="../tags/tag454.xml"/><Relationship Id="rId24" Type="http://schemas.openxmlformats.org/officeDocument/2006/relationships/tags" Target="../tags/tag467.xml"/><Relationship Id="rId32" Type="http://schemas.openxmlformats.org/officeDocument/2006/relationships/image" Target="../media/image4.png"/><Relationship Id="rId5" Type="http://schemas.openxmlformats.org/officeDocument/2006/relationships/tags" Target="../tags/tag448.xml"/><Relationship Id="rId15" Type="http://schemas.openxmlformats.org/officeDocument/2006/relationships/tags" Target="../tags/tag458.xml"/><Relationship Id="rId23" Type="http://schemas.openxmlformats.org/officeDocument/2006/relationships/tags" Target="../tags/tag466.xml"/><Relationship Id="rId28" Type="http://schemas.openxmlformats.org/officeDocument/2006/relationships/tags" Target="../tags/tag471.xml"/><Relationship Id="rId10" Type="http://schemas.openxmlformats.org/officeDocument/2006/relationships/tags" Target="../tags/tag453.xml"/><Relationship Id="rId19" Type="http://schemas.openxmlformats.org/officeDocument/2006/relationships/tags" Target="../tags/tag462.xml"/><Relationship Id="rId31" Type="http://schemas.openxmlformats.org/officeDocument/2006/relationships/image" Target="../media/image1.png"/><Relationship Id="rId4" Type="http://schemas.openxmlformats.org/officeDocument/2006/relationships/tags" Target="../tags/tag447.xml"/><Relationship Id="rId9" Type="http://schemas.openxmlformats.org/officeDocument/2006/relationships/tags" Target="../tags/tag452.xml"/><Relationship Id="rId14" Type="http://schemas.openxmlformats.org/officeDocument/2006/relationships/tags" Target="../tags/tag457.xml"/><Relationship Id="rId22" Type="http://schemas.openxmlformats.org/officeDocument/2006/relationships/tags" Target="../tags/tag465.xml"/><Relationship Id="rId27" Type="http://schemas.openxmlformats.org/officeDocument/2006/relationships/tags" Target="../tags/tag470.xml"/><Relationship Id="rId30" Type="http://schemas.openxmlformats.org/officeDocument/2006/relationships/notesSlide" Target="../notesSlides/notesSlide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6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10" Type="http://schemas.openxmlformats.org/officeDocument/2006/relationships/image" Target="../media/image4.png"/><Relationship Id="rId4" Type="http://schemas.openxmlformats.org/officeDocument/2006/relationships/tags" Target="../tags/tag62.xml"/><Relationship Id="rId9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474.xml"/><Relationship Id="rId7" Type="http://schemas.openxmlformats.org/officeDocument/2006/relationships/tags" Target="../tags/tag478.xml"/><Relationship Id="rId2" Type="http://schemas.openxmlformats.org/officeDocument/2006/relationships/tags" Target="../tags/tag473.xml"/><Relationship Id="rId1" Type="http://schemas.openxmlformats.org/officeDocument/2006/relationships/tags" Target="../tags/tag472.xml"/><Relationship Id="rId6" Type="http://schemas.openxmlformats.org/officeDocument/2006/relationships/tags" Target="../tags/tag477.xml"/><Relationship Id="rId11" Type="http://schemas.openxmlformats.org/officeDocument/2006/relationships/image" Target="../media/image4.png"/><Relationship Id="rId5" Type="http://schemas.openxmlformats.org/officeDocument/2006/relationships/tags" Target="../tags/tag476.xml"/><Relationship Id="rId10" Type="http://schemas.openxmlformats.org/officeDocument/2006/relationships/image" Target="../media/image1.png"/><Relationship Id="rId4" Type="http://schemas.openxmlformats.org/officeDocument/2006/relationships/tags" Target="../tags/tag475.xml"/><Relationship Id="rId9" Type="http://schemas.openxmlformats.org/officeDocument/2006/relationships/notesSlide" Target="../notesSlides/notesSlide3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486.xml"/><Relationship Id="rId13" Type="http://schemas.openxmlformats.org/officeDocument/2006/relationships/tags" Target="../tags/tag491.xml"/><Relationship Id="rId18" Type="http://schemas.openxmlformats.org/officeDocument/2006/relationships/image" Target="../media/image8.png"/><Relationship Id="rId3" Type="http://schemas.openxmlformats.org/officeDocument/2006/relationships/tags" Target="../tags/tag481.xml"/><Relationship Id="rId7" Type="http://schemas.openxmlformats.org/officeDocument/2006/relationships/tags" Target="../tags/tag485.xml"/><Relationship Id="rId12" Type="http://schemas.openxmlformats.org/officeDocument/2006/relationships/tags" Target="../tags/tag490.xml"/><Relationship Id="rId17" Type="http://schemas.openxmlformats.org/officeDocument/2006/relationships/image" Target="../media/image4.png"/><Relationship Id="rId2" Type="http://schemas.openxmlformats.org/officeDocument/2006/relationships/tags" Target="../tags/tag480.xml"/><Relationship Id="rId16" Type="http://schemas.openxmlformats.org/officeDocument/2006/relationships/image" Target="../media/image1.png"/><Relationship Id="rId1" Type="http://schemas.openxmlformats.org/officeDocument/2006/relationships/tags" Target="../tags/tag479.xml"/><Relationship Id="rId6" Type="http://schemas.openxmlformats.org/officeDocument/2006/relationships/tags" Target="../tags/tag484.xml"/><Relationship Id="rId11" Type="http://schemas.openxmlformats.org/officeDocument/2006/relationships/tags" Target="../tags/tag489.xml"/><Relationship Id="rId5" Type="http://schemas.openxmlformats.org/officeDocument/2006/relationships/tags" Target="../tags/tag483.xml"/><Relationship Id="rId15" Type="http://schemas.openxmlformats.org/officeDocument/2006/relationships/notesSlide" Target="../notesSlides/notesSlide39.xml"/><Relationship Id="rId10" Type="http://schemas.openxmlformats.org/officeDocument/2006/relationships/tags" Target="../tags/tag488.xml"/><Relationship Id="rId19" Type="http://schemas.openxmlformats.org/officeDocument/2006/relationships/image" Target="../media/image36.jpeg"/><Relationship Id="rId4" Type="http://schemas.openxmlformats.org/officeDocument/2006/relationships/tags" Target="../tags/tag482.xml"/><Relationship Id="rId9" Type="http://schemas.openxmlformats.org/officeDocument/2006/relationships/tags" Target="../tags/tag487.xml"/><Relationship Id="rId14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499.xml"/><Relationship Id="rId13" Type="http://schemas.openxmlformats.org/officeDocument/2006/relationships/image" Target="../media/image4.png"/><Relationship Id="rId3" Type="http://schemas.openxmlformats.org/officeDocument/2006/relationships/tags" Target="../tags/tag494.xml"/><Relationship Id="rId7" Type="http://schemas.openxmlformats.org/officeDocument/2006/relationships/tags" Target="../tags/tag498.xml"/><Relationship Id="rId12" Type="http://schemas.openxmlformats.org/officeDocument/2006/relationships/image" Target="../media/image1.png"/><Relationship Id="rId2" Type="http://schemas.openxmlformats.org/officeDocument/2006/relationships/tags" Target="../tags/tag493.xml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11" Type="http://schemas.openxmlformats.org/officeDocument/2006/relationships/image" Target="../media/image37.png"/><Relationship Id="rId5" Type="http://schemas.openxmlformats.org/officeDocument/2006/relationships/tags" Target="../tags/tag496.xml"/><Relationship Id="rId10" Type="http://schemas.openxmlformats.org/officeDocument/2006/relationships/notesSlide" Target="../notesSlides/notesSlide40.xml"/><Relationship Id="rId4" Type="http://schemas.openxmlformats.org/officeDocument/2006/relationships/tags" Target="../tags/tag495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67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10" Type="http://schemas.openxmlformats.org/officeDocument/2006/relationships/image" Target="../media/image4.png"/><Relationship Id="rId4" Type="http://schemas.openxmlformats.org/officeDocument/2006/relationships/tags" Target="../tags/tag68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73.xml"/><Relationship Id="rId7" Type="http://schemas.openxmlformats.org/officeDocument/2006/relationships/image" Target="../media/image1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image" Target="../media/image8.png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12" Type="http://schemas.openxmlformats.org/officeDocument/2006/relationships/image" Target="../media/image4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image" Target="../media/image1.png"/><Relationship Id="rId5" Type="http://schemas.openxmlformats.org/officeDocument/2006/relationships/tags" Target="../tags/tag7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hyperlink" Target="exercice%20abus%20de%20pouvoir.docx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osange 14"/>
          <p:cNvSpPr/>
          <p:nvPr>
            <p:custDataLst>
              <p:tags r:id="rId1"/>
            </p:custDataLst>
          </p:nvPr>
        </p:nvSpPr>
        <p:spPr>
          <a:xfrm>
            <a:off x="-879702" y="1017136"/>
            <a:ext cx="3600000" cy="3636000"/>
          </a:xfrm>
          <a:prstGeom prst="diamond">
            <a:avLst/>
          </a:prstGeom>
          <a:solidFill>
            <a:srgbClr val="D1D1D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prstClr val="white"/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0528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0527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284" y="2348880"/>
            <a:ext cx="1199199" cy="107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Losange 27"/>
          <p:cNvSpPr>
            <a:spLocks noChangeAspect="1"/>
          </p:cNvSpPr>
          <p:nvPr>
            <p:custDataLst>
              <p:tags r:id="rId5"/>
            </p:custDataLst>
          </p:nvPr>
        </p:nvSpPr>
        <p:spPr>
          <a:xfrm rot="5400000">
            <a:off x="2737678" y="-1860368"/>
            <a:ext cx="9320228" cy="9396000"/>
          </a:xfrm>
          <a:prstGeom prst="diamond">
            <a:avLst/>
          </a:prstGeom>
          <a:gradFill>
            <a:gsLst>
              <a:gs pos="0">
                <a:srgbClr val="EA6C1E"/>
              </a:gs>
              <a:gs pos="30000">
                <a:schemeClr val="accent6">
                  <a:lumMod val="75000"/>
                </a:schemeClr>
              </a:gs>
              <a:gs pos="100000">
                <a:srgbClr val="FFB521"/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prstClr val="white"/>
              </a:solidFill>
            </a:endParaRPr>
          </a:p>
        </p:txBody>
      </p:sp>
      <p:sp>
        <p:nvSpPr>
          <p:cNvPr id="23" name="ZoneTexte 22"/>
          <p:cNvSpPr txBox="1"/>
          <p:nvPr>
            <p:custDataLst>
              <p:tags r:id="rId6"/>
            </p:custDataLst>
          </p:nvPr>
        </p:nvSpPr>
        <p:spPr>
          <a:xfrm>
            <a:off x="1331640" y="836712"/>
            <a:ext cx="2763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9" name="ZoneTexte 38"/>
          <p:cNvSpPr txBox="1"/>
          <p:nvPr>
            <p:custDataLst>
              <p:tags r:id="rId7"/>
            </p:custDataLst>
          </p:nvPr>
        </p:nvSpPr>
        <p:spPr>
          <a:xfrm>
            <a:off x="3851920" y="1591659"/>
            <a:ext cx="61926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b="1" dirty="0" smtClean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Workshop for parents and </a:t>
            </a:r>
            <a:r>
              <a:rPr lang="fr-CA" sz="5400" b="1" dirty="0" err="1" smtClean="0">
                <a:solidFill>
                  <a:srgbClr val="1F497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caregivers</a:t>
            </a:r>
            <a:endParaRPr lang="fr-CA" sz="5400" b="1" dirty="0">
              <a:solidFill>
                <a:srgbClr val="1F497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650176"/>
            <a:ext cx="2925763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28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 descr="affiche pouvoir.jp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1206713" y="243520"/>
            <a:ext cx="7905500" cy="5589240"/>
          </a:xfrm>
          <a:prstGeom prst="rect">
            <a:avLst/>
          </a:prstGeom>
        </p:spPr>
      </p:pic>
      <p:sp>
        <p:nvSpPr>
          <p:cNvPr id="7" name="ZoneTexte 6"/>
          <p:cNvSpPr txBox="1"/>
          <p:nvPr>
            <p:custDataLst>
              <p:tags r:id="rId5"/>
            </p:custDataLst>
          </p:nvPr>
        </p:nvSpPr>
        <p:spPr>
          <a:xfrm>
            <a:off x="7092280" y="240903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ANALYSIS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>
            <p:custDataLst>
              <p:tags r:id="rId6"/>
            </p:custDataLst>
          </p:nvPr>
        </p:nvSpPr>
        <p:spPr>
          <a:xfrm>
            <a:off x="1453108" y="5276145"/>
            <a:ext cx="7162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We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may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a position to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both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receive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produce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power abuses.</a:t>
            </a:r>
          </a:p>
          <a:p>
            <a:pPr marL="342900" indent="-342900" algn="just">
              <a:buFontTx/>
              <a:buChar char="-"/>
            </a:pP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 single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aggression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can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affect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various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people (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chain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reaction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). 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>
            <p:custDataLst>
              <p:tags r:id="rId7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499992" y="913826"/>
            <a:ext cx="23042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How </a:t>
            </a:r>
            <a:r>
              <a:rPr lang="fr-CA" sz="24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am</a:t>
            </a:r>
            <a:r>
              <a:rPr lang="fr-CA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I </a:t>
            </a:r>
            <a:r>
              <a:rPr lang="fr-CA" sz="24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using</a:t>
            </a:r>
            <a:r>
              <a:rPr lang="fr-CA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fr-CA" sz="24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my</a:t>
            </a:r>
            <a:r>
              <a:rPr lang="fr-CA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 power?</a:t>
            </a:r>
            <a:endParaRPr lang="fr-CA" sz="2400" b="1" dirty="0">
              <a:solidFill>
                <a:schemeClr val="accent1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71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69232" y="3353983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>
            <p:custDataLst>
              <p:tags r:id="rId4"/>
            </p:custDataLst>
          </p:nvPr>
        </p:nvSpPr>
        <p:spPr>
          <a:xfrm>
            <a:off x="6012160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ANALYSIS</a:t>
            </a:r>
          </a:p>
        </p:txBody>
      </p:sp>
      <p:sp>
        <p:nvSpPr>
          <p:cNvPr id="15" name="ZoneTexte 14"/>
          <p:cNvSpPr txBox="1"/>
          <p:nvPr>
            <p:custDataLst>
              <p:tags r:id="rId5"/>
            </p:custDataLst>
          </p:nvPr>
        </p:nvSpPr>
        <p:spPr>
          <a:xfrm>
            <a:off x="1907704" y="2230598"/>
            <a:ext cx="6840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 real life,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may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hard to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recognize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identify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violence.</a:t>
            </a:r>
          </a:p>
          <a:p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may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confused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anger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or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aggressivity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7" name="ZoneTexte 16"/>
          <p:cNvSpPr txBox="1"/>
          <p:nvPr>
            <p:custDataLst>
              <p:tags r:id="rId6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3837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613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991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19" y="2824732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907704" y="404664"/>
            <a:ext cx="65527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Anger – Aggressivity – Violence</a:t>
            </a:r>
          </a:p>
          <a:p>
            <a:endParaRPr lang="fr-CA" sz="12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endParaRPr lang="fr-CA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Anger:</a:t>
            </a:r>
          </a:p>
          <a:p>
            <a:pPr marL="342900" indent="-342900">
              <a:buFontTx/>
              <a:buChar char="-"/>
            </a:pP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Intense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emotion</a:t>
            </a:r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Can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triggered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by a feeling of injustice or an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unfulfilled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need</a:t>
            </a:r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Force for change</a:t>
            </a:r>
          </a:p>
          <a:p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3E3336CE-CC4B-4E46-A28D-6FFE5F93F35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53357" y="2824732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Aggressivity:</a:t>
            </a:r>
          </a:p>
          <a:p>
            <a:pPr marL="342900" indent="-342900">
              <a:buFontTx/>
              <a:buChar char="-"/>
            </a:pP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Pulsion,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irrational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reaction</a:t>
            </a:r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Losing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control</a:t>
            </a:r>
          </a:p>
          <a:p>
            <a:pPr marL="342900" indent="-342900">
              <a:buFontTx/>
              <a:buChar char="-"/>
            </a:pP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Often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unproductive</a:t>
            </a:r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01462CD0-B376-4A2D-B054-5702B037970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927624" y="4365104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Violence:</a:t>
            </a:r>
          </a:p>
          <a:p>
            <a:pPr marL="342900" indent="-342900">
              <a:buFontTx/>
              <a:buChar char="-"/>
            </a:pP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Done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by a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person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a position of power/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authority</a:t>
            </a:r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Taking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control</a:t>
            </a:r>
          </a:p>
          <a:p>
            <a:pPr marL="342900" indent="-342900">
              <a:buFontTx/>
              <a:buChar char="-"/>
            </a:pP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Used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rationally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order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obtain</a:t>
            </a:r>
            <a:r>
              <a:rPr lang="fr-CA" sz="2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something</a:t>
            </a:r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endParaRPr lang="fr-CA" sz="2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22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>
            <p:custDataLst>
              <p:tags r:id="rId4"/>
            </p:custDataLst>
          </p:nvPr>
        </p:nvSpPr>
        <p:spPr>
          <a:xfrm>
            <a:off x="6012160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ANALYSIS</a:t>
            </a:r>
          </a:p>
        </p:txBody>
      </p:sp>
      <p:sp>
        <p:nvSpPr>
          <p:cNvPr id="7" name="ZoneTexte 6"/>
          <p:cNvSpPr txBox="1"/>
          <p:nvPr>
            <p:custDataLst>
              <p:tags r:id="rId5"/>
            </p:custDataLst>
          </p:nvPr>
        </p:nvSpPr>
        <p:spPr>
          <a:xfrm>
            <a:off x="1763688" y="2420888"/>
            <a:ext cx="6408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2. Violence </a:t>
            </a:r>
            <a:r>
              <a:rPr lang="fr-CA" sz="44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against</a:t>
            </a:r>
            <a:r>
              <a:rPr lang="fr-CA" sz="4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44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endParaRPr lang="fr-CA" sz="4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>
            <p:custDataLst>
              <p:tags r:id="rId6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440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0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6394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05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691680" y="1988840"/>
            <a:ext cx="71627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Violence </a:t>
            </a:r>
            <a:r>
              <a:rPr lang="fr-CA" sz="3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against</a:t>
            </a:r>
            <a:r>
              <a:rPr lang="fr-CA" sz="3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3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endParaRPr lang="fr-CA" sz="3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fr-CA" sz="3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expression of an abuse of power by an adult over a child or by a child over a more vulnerable one.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08304" y="476672"/>
            <a:ext cx="1330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161523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613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991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19" y="2824732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269727" y="3159017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269727" y="1673875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222125" y="3790731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222125" y="4582733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293949" y="2386162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222125" y="5225532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>
            <p:custDataLst>
              <p:tags r:id="rId10"/>
            </p:custDataLst>
          </p:nvPr>
        </p:nvSpPr>
        <p:spPr>
          <a:xfrm>
            <a:off x="1861557" y="700755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Forms</a:t>
            </a:r>
            <a:r>
              <a:rPr lang="fr-CA" sz="4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CA" sz="4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violence </a:t>
            </a:r>
          </a:p>
        </p:txBody>
      </p:sp>
      <p:sp>
        <p:nvSpPr>
          <p:cNvPr id="12" name="ZoneTexte 11"/>
          <p:cNvSpPr txBox="1"/>
          <p:nvPr>
            <p:custDataLst>
              <p:tags r:id="rId11"/>
            </p:custDataLst>
          </p:nvPr>
        </p:nvSpPr>
        <p:spPr>
          <a:xfrm>
            <a:off x="2195736" y="184482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VERBAL VIOLENCE </a:t>
            </a:r>
            <a:endParaRPr lang="fr-CA" sz="2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ZoneTexte 13"/>
          <p:cNvSpPr txBox="1"/>
          <p:nvPr>
            <p:custDataLst>
              <p:tags r:id="rId12"/>
            </p:custDataLst>
          </p:nvPr>
        </p:nvSpPr>
        <p:spPr>
          <a:xfrm>
            <a:off x="2195736" y="2593899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BULLYING</a:t>
            </a:r>
            <a:endParaRPr lang="fr-CA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>
            <p:custDataLst>
              <p:tags r:id="rId13"/>
            </p:custDataLst>
          </p:nvPr>
        </p:nvSpPr>
        <p:spPr>
          <a:xfrm>
            <a:off x="2195736" y="3263302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NEGLECT</a:t>
            </a:r>
            <a:endParaRPr lang="fr-CA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>
            <p:custDataLst>
              <p:tags r:id="rId14"/>
            </p:custDataLst>
          </p:nvPr>
        </p:nvSpPr>
        <p:spPr>
          <a:xfrm>
            <a:off x="2195736" y="3958186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PHYSICAL VIOLENCE</a:t>
            </a:r>
            <a:endParaRPr lang="fr-CA" sz="2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>
            <p:custDataLst>
              <p:tags r:id="rId15"/>
            </p:custDataLst>
          </p:nvPr>
        </p:nvSpPr>
        <p:spPr>
          <a:xfrm>
            <a:off x="2231740" y="4641189"/>
            <a:ext cx="5796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PSYCHOLOGICAL VIOLENCE</a:t>
            </a:r>
            <a:endParaRPr lang="fr-CA" sz="2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ZoneTexte 18"/>
          <p:cNvSpPr txBox="1"/>
          <p:nvPr>
            <p:custDataLst>
              <p:tags r:id="rId16"/>
            </p:custDataLst>
          </p:nvPr>
        </p:nvSpPr>
        <p:spPr>
          <a:xfrm>
            <a:off x="2231740" y="5445224"/>
            <a:ext cx="5148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SEXUAL VIOLENCE</a:t>
            </a:r>
            <a:endParaRPr lang="fr-CA" sz="2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96336" y="228679"/>
            <a:ext cx="1330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CA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154115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613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991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4732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>
            <p:custDataLst>
              <p:tags r:id="rId4"/>
            </p:custDataLst>
          </p:nvPr>
        </p:nvSpPr>
        <p:spPr>
          <a:xfrm>
            <a:off x="2699792" y="1756638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5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Questionnaire</a:t>
            </a:r>
            <a:endParaRPr lang="fr-CA" sz="54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Résultats de recherche d'images pour « questionnaire »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48723"/>
            <a:ext cx="5668167" cy="309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75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1"/>
            </p:custDataLst>
          </p:nvPr>
        </p:nvSpPr>
        <p:spPr>
          <a:xfrm>
            <a:off x="1331640" y="633253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1.	Assaults on children are mainly the result of</a:t>
            </a:r>
            <a:r>
              <a:rPr lang="en-US" sz="36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36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>
            <p:custDataLst>
              <p:tags r:id="rId2"/>
            </p:custDataLst>
          </p:nvPr>
        </p:nvSpPr>
        <p:spPr>
          <a:xfrm>
            <a:off x="1358454" y="2204864"/>
            <a:ext cx="7416824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 </a:t>
            </a:r>
            <a:r>
              <a:rPr lang="en-US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abuse of power</a:t>
            </a:r>
          </a:p>
          <a:p>
            <a:pPr algn="just"/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great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majority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aggressors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function</a:t>
            </a:r>
            <a:r>
              <a:rPr lang="fr-CA" sz="22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normally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all aspects of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their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life. </a:t>
            </a:r>
          </a:p>
          <a:p>
            <a:pPr algn="just"/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Violence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used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rationally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in a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controlled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manner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example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97% of the people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convicted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sexual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assault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have a ‘normal’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psychological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profile.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fr-CA" sz="1200" dirty="0" smtClean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fr-CA" sz="1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Source</a:t>
            </a: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fr-CA" sz="1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Badgley</a:t>
            </a: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report, </a:t>
            </a: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1984</a:t>
            </a:r>
          </a:p>
          <a:p>
            <a:pPr algn="just"/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613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991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4732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86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1"/>
            </p:custDataLst>
          </p:nvPr>
        </p:nvSpPr>
        <p:spPr>
          <a:xfrm>
            <a:off x="1403840" y="764704"/>
            <a:ext cx="7704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6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How </a:t>
            </a:r>
            <a:r>
              <a:rPr lang="en-US" sz="36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many children will be victims of sexual assault before the age of 18</a:t>
            </a:r>
            <a:r>
              <a:rPr lang="en-US" sz="36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/>
          <p:cNvSpPr txBox="1"/>
          <p:nvPr>
            <p:custDataLst>
              <p:tags r:id="rId2"/>
            </p:custDataLst>
          </p:nvPr>
        </p:nvSpPr>
        <p:spPr>
          <a:xfrm>
            <a:off x="1259632" y="2764572"/>
            <a:ext cx="78490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A) </a:t>
            </a:r>
            <a:r>
              <a:rPr lang="en-US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1/3 </a:t>
            </a:r>
            <a:r>
              <a:rPr lang="en-US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girls and 1/6 </a:t>
            </a:r>
            <a:r>
              <a:rPr lang="en-US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boys </a:t>
            </a: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</a:t>
            </a:r>
            <a:endParaRPr lang="fr-CA" sz="1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fr-CA" sz="1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Not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only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rape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fr-CA" sz="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Around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79% of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sexual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assaults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are not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isolated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incidents. </a:t>
            </a: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CA" sz="1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Up to 90% of the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assaults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are not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reported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the police. Silence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attacker’s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best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weapon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but, for the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victim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bearing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secret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can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destructive.</a:t>
            </a: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1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1200" dirty="0" smtClean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1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CA" sz="1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Source: 1- Orientations gouvernementales en matière d’agression sexuelle, Gouvernement du Québec, 2011.  2- </a:t>
            </a:r>
            <a:r>
              <a:rPr lang="fr-CA" sz="1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Badgley</a:t>
            </a: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report, </a:t>
            </a: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1984.  3- Les agressions sexuelles au Québec, Ministère de la Sécurité publique, 2004.</a:t>
            </a:r>
          </a:p>
          <a:p>
            <a:pPr algn="just"/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613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2355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4732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01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613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2355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4732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331640" y="234514"/>
            <a:ext cx="7704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36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36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Canada, an episode of bullying occurs every _______minutes in a schoolyard.</a:t>
            </a:r>
            <a:endParaRPr lang="fr-CA" sz="36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>
            <p:custDataLst>
              <p:tags r:id="rId5"/>
            </p:custDataLst>
          </p:nvPr>
        </p:nvSpPr>
        <p:spPr>
          <a:xfrm>
            <a:off x="1331640" y="2204864"/>
            <a:ext cx="77048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(B) 7 minutes</a:t>
            </a:r>
          </a:p>
          <a:p>
            <a:pPr algn="just"/>
            <a:endParaRPr lang="fr-CA" sz="1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Characteristics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aggressive</a:t>
            </a:r>
            <a:r>
              <a:rPr lang="fr-CA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or </a:t>
            </a:r>
            <a:r>
              <a:rPr lang="fr-CA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ill-intended</a:t>
            </a:r>
            <a:r>
              <a:rPr lang="fr-CA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behavior</a:t>
            </a:r>
            <a:r>
              <a:rPr lang="fr-CA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fr-CA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n a </a:t>
            </a:r>
            <a:r>
              <a:rPr lang="fr-CA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majority</a:t>
            </a:r>
            <a:r>
              <a:rPr lang="fr-CA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cases, </a:t>
            </a:r>
            <a:r>
              <a:rPr lang="fr-CA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fr-CA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fr-CA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repeated</a:t>
            </a:r>
            <a:r>
              <a:rPr lang="fr-CA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CA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lasts</a:t>
            </a:r>
            <a:r>
              <a:rPr lang="fr-CA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time,</a:t>
            </a:r>
            <a:endParaRPr lang="fr-CA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CA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lang="fr-CA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victim</a:t>
            </a:r>
            <a:r>
              <a:rPr lang="fr-CA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experiences</a:t>
            </a:r>
            <a:r>
              <a:rPr lang="fr-CA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distress</a:t>
            </a:r>
            <a:r>
              <a:rPr lang="fr-CA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due to power </a:t>
            </a:r>
            <a:r>
              <a:rPr lang="fr-CA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imbalance</a:t>
            </a:r>
            <a:r>
              <a:rPr lang="fr-CA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85 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of the incidents are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witnessed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by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other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Teachers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on the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other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hand, are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only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aware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4% of the cases.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fr-CA" sz="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When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peers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other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intervene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bullying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stops in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less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than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10 seconds, 57% of the time. </a:t>
            </a:r>
          </a:p>
          <a:p>
            <a:pPr algn="just"/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Source: Bâtir des communautés plus sûres, Ministère de la justice du Gouvernement du Canada, 2003.</a:t>
            </a:r>
          </a:p>
          <a:p>
            <a:pPr algn="just"/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0528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0527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>
            <p:custDataLst>
              <p:tags r:id="rId4"/>
            </p:custDataLst>
          </p:nvPr>
        </p:nvSpPr>
        <p:spPr>
          <a:xfrm>
            <a:off x="5580112" y="240903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INTRODUCTION AND PRESENTATION</a:t>
            </a:r>
          </a:p>
        </p:txBody>
      </p:sp>
      <p:sp>
        <p:nvSpPr>
          <p:cNvPr id="21" name="ZoneTexte 20"/>
          <p:cNvSpPr txBox="1"/>
          <p:nvPr>
            <p:custDataLst>
              <p:tags r:id="rId5"/>
            </p:custDataLst>
          </p:nvPr>
        </p:nvSpPr>
        <p:spPr>
          <a:xfrm>
            <a:off x="1187624" y="2935491"/>
            <a:ext cx="77345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Introduction and </a:t>
            </a:r>
            <a:r>
              <a:rPr lang="fr-CA" sz="44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presentation</a:t>
            </a:r>
            <a:endParaRPr lang="fr-CA" sz="4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>
            <p:custDataLst>
              <p:tags r:id="rId6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1365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613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3358593"/>
            <a:ext cx="1194920" cy="34994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4732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331640" y="188640"/>
            <a:ext cx="7704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4.</a:t>
            </a:r>
            <a:r>
              <a:rPr lang="en-US" sz="36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 Canada, </a:t>
            </a:r>
            <a:r>
              <a:rPr lang="en-US" sz="36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how many students per class are exposed to acts of conjugal violence against their </a:t>
            </a:r>
            <a:r>
              <a:rPr lang="en-US" sz="36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mother?</a:t>
            </a:r>
            <a:endParaRPr lang="fr-CA" sz="36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>
            <p:custDataLst>
              <p:tags r:id="rId5"/>
            </p:custDataLst>
          </p:nvPr>
        </p:nvSpPr>
        <p:spPr>
          <a:xfrm>
            <a:off x="1331640" y="2264993"/>
            <a:ext cx="74168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C) 2 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fr-CA" sz="28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(or 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11% 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23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%)</a:t>
            </a:r>
          </a:p>
          <a:p>
            <a:pPr algn="just"/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There are 2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ways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may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exposed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endParaRPr lang="fr-CA" sz="2200" dirty="0" smtClean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CA" sz="22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Directly</a:t>
            </a:r>
            <a:r>
              <a:rPr lang="fr-CA" sz="22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by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being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physically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present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witnessing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violence, or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being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another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room and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hearing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shouts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insults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blows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etc.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CA" sz="22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Indirectly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if the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was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not in the house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during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event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but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could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later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notice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visible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consequences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broken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objects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wounds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etc. </a:t>
            </a:r>
          </a:p>
          <a:p>
            <a:pPr algn="just"/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Source: </a:t>
            </a:r>
            <a:r>
              <a:rPr lang="fr-CA" sz="1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Suberman</a:t>
            </a: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et Jaffe, </a:t>
            </a:r>
            <a:r>
              <a:rPr lang="fr-CA" sz="1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1999.</a:t>
            </a:r>
            <a:endParaRPr lang="fr-CA" sz="1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0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613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3358593"/>
            <a:ext cx="1194920" cy="34994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4732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413264" y="1082886"/>
            <a:ext cx="770485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36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True or </a:t>
            </a:r>
            <a:r>
              <a:rPr lang="en-US" sz="36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false? </a:t>
            </a:r>
            <a:r>
              <a:rPr lang="en-US" sz="36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By respecting these following rules, children will be protected against any form of </a:t>
            </a:r>
            <a:r>
              <a:rPr lang="en-US" sz="36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assault:</a:t>
            </a:r>
          </a:p>
          <a:p>
            <a:endParaRPr lang="en-US" sz="36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Don’t </a:t>
            </a:r>
            <a:r>
              <a:rPr lang="en-US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talk to strangers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Don’t take candy from a stranger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Don’t get into a car with a stranger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Don’t wear provocative clothing</a:t>
            </a:r>
          </a:p>
          <a:p>
            <a:r>
              <a:rPr lang="en-US" sz="36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9613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613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3358593"/>
            <a:ext cx="1194920" cy="34994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4732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439144" y="337044"/>
            <a:ext cx="7704856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FALSE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Most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aggressions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committed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by </a:t>
            </a:r>
            <a:r>
              <a:rPr lang="fr-CA" sz="22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adults</a:t>
            </a:r>
            <a:r>
              <a:rPr lang="fr-CA" sz="22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22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</a:t>
            </a:r>
            <a:r>
              <a:rPr lang="fr-CA" sz="22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knows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even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likes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 (Ex.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sexual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assaults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: 15% by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strangers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85% by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known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people)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endParaRPr lang="fr-CA" sz="1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200" u="sng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These</a:t>
            </a:r>
            <a:r>
              <a:rPr lang="fr-CA" sz="2200" u="sng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« Do-not » </a:t>
            </a:r>
            <a:r>
              <a:rPr lang="fr-CA" sz="2200" u="sng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strategies</a:t>
            </a:r>
            <a:r>
              <a:rPr lang="fr-CA" sz="2200" u="sng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Create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fear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helplessness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vulnerability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;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Project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responsibility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blame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on the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victim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for not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respecting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rules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Fail to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empower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react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if violence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occurs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despite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these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precautions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1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This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why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we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like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focus on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other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more positive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strategies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our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efforts to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prevent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violence.</a:t>
            </a:r>
          </a:p>
          <a:p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endParaRPr lang="fr-CA" sz="1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endParaRPr lang="fr-CA" sz="1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Source: Orientations gouvernementales en matière d’agression sexuelle, Gouvernement du Québec, 2011.</a:t>
            </a:r>
          </a:p>
          <a:p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8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1"/>
            </p:custDataLst>
          </p:nvPr>
        </p:nvSpPr>
        <p:spPr>
          <a:xfrm>
            <a:off x="6012160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ANALYSIS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>
            <p:custDataLst>
              <p:tags r:id="rId5"/>
            </p:custDataLst>
          </p:nvPr>
        </p:nvSpPr>
        <p:spPr>
          <a:xfrm>
            <a:off x="1475656" y="1539949"/>
            <a:ext cx="72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According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makes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more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vulnerable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violence in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our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society?</a:t>
            </a:r>
          </a:p>
        </p:txBody>
      </p:sp>
      <p:sp>
        <p:nvSpPr>
          <p:cNvPr id="7" name="ZoneTexte 6"/>
          <p:cNvSpPr txBox="1"/>
          <p:nvPr>
            <p:custDataLst>
              <p:tags r:id="rId6"/>
            </p:custDataLst>
          </p:nvPr>
        </p:nvSpPr>
        <p:spPr>
          <a:xfrm>
            <a:off x="2317807" y="3481844"/>
            <a:ext cx="5782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Lack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information</a:t>
            </a:r>
          </a:p>
        </p:txBody>
      </p:sp>
      <p:sp>
        <p:nvSpPr>
          <p:cNvPr id="8" name="ZoneTexte 7"/>
          <p:cNvSpPr txBox="1"/>
          <p:nvPr>
            <p:custDataLst>
              <p:tags r:id="rId7"/>
            </p:custDataLst>
          </p:nvPr>
        </p:nvSpPr>
        <p:spPr>
          <a:xfrm>
            <a:off x="2314346" y="4417948"/>
            <a:ext cx="636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Dependence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towards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adults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>
            <p:custDataLst>
              <p:tags r:id="rId8"/>
            </p:custDataLst>
          </p:nvPr>
        </p:nvSpPr>
        <p:spPr>
          <a:xfrm>
            <a:off x="2242338" y="5354052"/>
            <a:ext cx="636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Social isolation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71390" y="3430690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71390" y="4297306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71390" y="5216156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2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1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2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ZoneTexte 16"/>
          <p:cNvSpPr txBox="1"/>
          <p:nvPr>
            <p:custDataLst>
              <p:tags r:id="rId15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3715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>
            <p:custDataLst>
              <p:tags r:id="rId4"/>
            </p:custDataLst>
          </p:nvPr>
        </p:nvSpPr>
        <p:spPr>
          <a:xfrm>
            <a:off x="1697493" y="1898284"/>
            <a:ext cx="6696744" cy="20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ESPACE program has been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created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order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reduce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vulnerability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empower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them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react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situations of violence.</a:t>
            </a:r>
          </a:p>
        </p:txBody>
      </p:sp>
      <p:sp>
        <p:nvSpPr>
          <p:cNvPr id="7" name="ZoneTexte 6"/>
          <p:cNvSpPr txBox="1"/>
          <p:nvPr>
            <p:custDataLst>
              <p:tags r:id="rId5"/>
            </p:custDataLst>
          </p:nvPr>
        </p:nvSpPr>
        <p:spPr>
          <a:xfrm>
            <a:off x="1697493" y="4437112"/>
            <a:ext cx="6696744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ESPACE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focuses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assertiveness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peer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support and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inner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strength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prevent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violence.</a:t>
            </a:r>
          </a:p>
        </p:txBody>
      </p:sp>
      <p:sp>
        <p:nvSpPr>
          <p:cNvPr id="8" name="ZoneTexte 7"/>
          <p:cNvSpPr txBox="1"/>
          <p:nvPr>
            <p:custDataLst>
              <p:tags r:id="rId6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21582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>
            <p:custDataLst>
              <p:tags r:id="rId4"/>
            </p:custDataLst>
          </p:nvPr>
        </p:nvSpPr>
        <p:spPr>
          <a:xfrm>
            <a:off x="1331640" y="2980384"/>
            <a:ext cx="7416824" cy="1312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Description of the in-class workshops for </a:t>
            </a:r>
            <a:r>
              <a:rPr lang="fr-CA" sz="36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endParaRPr lang="fr-CA" sz="36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>
            <p:custDataLst>
              <p:tags r:id="rId5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7" name="ZoneTexte 16"/>
          <p:cNvSpPr txBox="1"/>
          <p:nvPr>
            <p:custDataLst>
              <p:tags r:id="rId6"/>
            </p:custDataLst>
          </p:nvPr>
        </p:nvSpPr>
        <p:spPr>
          <a:xfrm>
            <a:off x="5940152" y="404664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WORKSHOPS</a:t>
            </a:r>
          </a:p>
        </p:txBody>
      </p:sp>
    </p:spTree>
    <p:extLst>
      <p:ext uri="{BB962C8B-B14F-4D97-AF65-F5344CB8AC3E}">
        <p14:creationId xmlns:p14="http://schemas.microsoft.com/office/powerpoint/2010/main" val="292693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6228184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WORKSHOPS</a:t>
            </a:r>
          </a:p>
        </p:txBody>
      </p:sp>
      <p:sp>
        <p:nvSpPr>
          <p:cNvPr id="8" name="ZoneTexte 7"/>
          <p:cNvSpPr txBox="1"/>
          <p:nvPr>
            <p:custDataLst>
              <p:tags r:id="rId5"/>
            </p:custDataLst>
          </p:nvPr>
        </p:nvSpPr>
        <p:spPr>
          <a:xfrm>
            <a:off x="1424899" y="961564"/>
            <a:ext cx="7344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General information…</a:t>
            </a:r>
          </a:p>
        </p:txBody>
      </p:sp>
      <p:sp>
        <p:nvSpPr>
          <p:cNvPr id="9" name="ZoneTexte 8"/>
          <p:cNvSpPr txBox="1"/>
          <p:nvPr>
            <p:custDataLst>
              <p:tags r:id="rId6"/>
            </p:custDataLst>
          </p:nvPr>
        </p:nvSpPr>
        <p:spPr>
          <a:xfrm>
            <a:off x="2343683" y="1866017"/>
            <a:ext cx="6159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ESPACE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meets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all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the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adults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around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them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ZoneTexte 9"/>
          <p:cNvSpPr txBox="1"/>
          <p:nvPr>
            <p:custDataLst>
              <p:tags r:id="rId7"/>
            </p:custDataLst>
          </p:nvPr>
        </p:nvSpPr>
        <p:spPr>
          <a:xfrm>
            <a:off x="2374620" y="2726102"/>
            <a:ext cx="6393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workshops are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adapted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the kids’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age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>
            <p:custDataLst>
              <p:tags r:id="rId8"/>
            </p:custDataLst>
          </p:nvPr>
        </p:nvSpPr>
        <p:spPr>
          <a:xfrm>
            <a:off x="2374620" y="4366265"/>
            <a:ext cx="63621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Presented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by 3 ESPACE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facilitators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75321" y="1891543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54733" y="2497106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54733" y="3271940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>
            <p:custDataLst>
              <p:tags r:id="rId12"/>
            </p:custDataLst>
          </p:nvPr>
        </p:nvSpPr>
        <p:spPr>
          <a:xfrm>
            <a:off x="2374620" y="3502169"/>
            <a:ext cx="5782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key concepts are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always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same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ZoneTexte 15"/>
          <p:cNvSpPr txBox="1"/>
          <p:nvPr>
            <p:custDataLst>
              <p:tags r:id="rId13"/>
            </p:custDataLst>
          </p:nvPr>
        </p:nvSpPr>
        <p:spPr>
          <a:xfrm>
            <a:off x="2385467" y="5044189"/>
            <a:ext cx="6517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Role-play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scenarios: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negative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positive versions.</a:t>
            </a:r>
          </a:p>
        </p:txBody>
      </p:sp>
      <p:sp>
        <p:nvSpPr>
          <p:cNvPr id="17" name="ZoneTexte 16"/>
          <p:cNvSpPr txBox="1"/>
          <p:nvPr>
            <p:custDataLst>
              <p:tags r:id="rId14"/>
            </p:custDataLst>
          </p:nvPr>
        </p:nvSpPr>
        <p:spPr>
          <a:xfrm>
            <a:off x="2374620" y="5950441"/>
            <a:ext cx="68058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Victims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both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boys and girls.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54733" y="4222778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54733" y="4945378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32788" y="5720212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>
            <p:custDataLst>
              <p:tags r:id="rId18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5052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5975648" y="24032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</a:t>
            </a:r>
          </a:p>
        </p:txBody>
      </p:sp>
      <p:sp>
        <p:nvSpPr>
          <p:cNvPr id="21" name="ZoneTexte 20"/>
          <p:cNvSpPr txBox="1"/>
          <p:nvPr>
            <p:custDataLst>
              <p:tags r:id="rId5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2" name="ZoneTexte 21"/>
          <p:cNvSpPr txBox="1"/>
          <p:nvPr>
            <p:custDataLst>
              <p:tags r:id="rId6"/>
            </p:custDataLst>
          </p:nvPr>
        </p:nvSpPr>
        <p:spPr>
          <a:xfrm>
            <a:off x="1385426" y="720112"/>
            <a:ext cx="7344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Themes covered in the role-playing scenarios: </a:t>
            </a:r>
          </a:p>
        </p:txBody>
      </p:sp>
      <p:sp>
        <p:nvSpPr>
          <p:cNvPr id="33" name="ZoneTexte 32"/>
          <p:cNvSpPr txBox="1"/>
          <p:nvPr>
            <p:custDataLst>
              <p:tags r:id="rId7"/>
            </p:custDataLst>
          </p:nvPr>
        </p:nvSpPr>
        <p:spPr>
          <a:xfrm>
            <a:off x="1187624" y="1887956"/>
            <a:ext cx="774035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                </a:t>
            </a:r>
            <a:r>
              <a:rPr lang="fr-CA" sz="2400" dirty="0" err="1">
                <a:solidFill>
                  <a:schemeClr val="tx2">
                    <a:lumMod val="75000"/>
                  </a:schemeClr>
                </a:solidFill>
                <a:sym typeface="Symbol"/>
              </a:rPr>
              <a:t>Bullying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 (rejection)</a:t>
            </a:r>
          </a:p>
          <a:p>
            <a:endParaRPr lang="fr-CA" sz="2400" dirty="0">
              <a:sym typeface="Symbol"/>
            </a:endParaRPr>
          </a:p>
          <a:p>
            <a:r>
              <a:rPr lang="fr-CA" sz="2400" dirty="0">
                <a:sym typeface="Symbol"/>
              </a:rPr>
              <a:t>	   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Verbal and </a:t>
            </a:r>
            <a:r>
              <a:rPr lang="fr-CA" sz="2400" dirty="0" err="1">
                <a:solidFill>
                  <a:schemeClr val="tx2">
                    <a:lumMod val="75000"/>
                  </a:schemeClr>
                </a:solidFill>
                <a:sym typeface="Symbol"/>
              </a:rPr>
              <a:t>psychological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 violence</a:t>
            </a:r>
          </a:p>
          <a:p>
            <a:endParaRPr lang="fr-CA" sz="2400" dirty="0">
              <a:sym typeface="Symbol"/>
            </a:endParaRPr>
          </a:p>
          <a:p>
            <a:r>
              <a:rPr lang="fr-CA" sz="2400" dirty="0">
                <a:sym typeface="Symbol"/>
              </a:rPr>
              <a:t>	   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Physical violence</a:t>
            </a:r>
          </a:p>
          <a:p>
            <a:endParaRPr lang="fr-CA" sz="2400" dirty="0">
              <a:solidFill>
                <a:schemeClr val="tx2"/>
              </a:solidFill>
              <a:sym typeface="Symbol"/>
            </a:endParaRPr>
          </a:p>
          <a:p>
            <a:r>
              <a:rPr lang="fr-CA" sz="2400" dirty="0">
                <a:sym typeface="Symbol"/>
              </a:rPr>
              <a:t>                 </a:t>
            </a:r>
            <a:r>
              <a:rPr lang="fr-CA" sz="2400" dirty="0" err="1">
                <a:solidFill>
                  <a:schemeClr val="tx2">
                    <a:lumMod val="75000"/>
                  </a:schemeClr>
                </a:solidFill>
                <a:sym typeface="Symbol"/>
              </a:rPr>
              <a:t>Sexual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 violence</a:t>
            </a:r>
          </a:p>
          <a:p>
            <a:endParaRPr lang="fr-CA" sz="2400" dirty="0">
              <a:sym typeface="Symbol"/>
            </a:endParaRPr>
          </a:p>
          <a:p>
            <a:r>
              <a:rPr lang="fr-CA" sz="2400" dirty="0">
                <a:sym typeface="Symbol"/>
              </a:rPr>
              <a:t>	    </a:t>
            </a:r>
            <a:r>
              <a:rPr lang="fr-CA" sz="2400" dirty="0" err="1">
                <a:solidFill>
                  <a:schemeClr val="tx2">
                    <a:lumMod val="75000"/>
                  </a:schemeClr>
                </a:solidFill>
                <a:sym typeface="Symbol"/>
              </a:rPr>
              <a:t>Bribery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/</a:t>
            </a:r>
            <a:r>
              <a:rPr lang="fr-CA" sz="2400" dirty="0" err="1">
                <a:solidFill>
                  <a:schemeClr val="tx2">
                    <a:lumMod val="75000"/>
                  </a:schemeClr>
                </a:solidFill>
                <a:sym typeface="Symbol"/>
              </a:rPr>
              <a:t>blackmail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, manipulation, </a:t>
            </a:r>
            <a:r>
              <a:rPr lang="fr-CA" sz="2400" dirty="0" err="1">
                <a:solidFill>
                  <a:schemeClr val="tx2">
                    <a:lumMod val="75000"/>
                  </a:schemeClr>
                </a:solidFill>
                <a:sym typeface="Symbol"/>
              </a:rPr>
              <a:t>threats</a:t>
            </a:r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, secrets</a:t>
            </a:r>
          </a:p>
          <a:p>
            <a:endParaRPr lang="fr-CA" sz="2400" dirty="0">
              <a:solidFill>
                <a:schemeClr val="tx2">
                  <a:lumMod val="75000"/>
                </a:schemeClr>
              </a:solidFill>
              <a:sym typeface="Symbol"/>
            </a:endParaRPr>
          </a:p>
          <a:p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	    Domestic violence</a:t>
            </a:r>
          </a:p>
          <a:p>
            <a:endParaRPr lang="fr-CA" sz="2400" dirty="0">
              <a:solidFill>
                <a:schemeClr val="tx2">
                  <a:lumMod val="75000"/>
                </a:schemeClr>
              </a:solidFill>
              <a:sym typeface="Symbol"/>
            </a:endParaRPr>
          </a:p>
          <a:p>
            <a:r>
              <a:rPr lang="fr-CA" sz="2400" dirty="0">
                <a:solidFill>
                  <a:schemeClr val="tx2">
                    <a:lumMod val="75000"/>
                  </a:schemeClr>
                </a:solidFill>
                <a:sym typeface="Symbol"/>
              </a:rPr>
              <a:t>                 Security on the Internet</a:t>
            </a:r>
          </a:p>
          <a:p>
            <a:endParaRPr lang="fr-CA" sz="2400" dirty="0">
              <a:solidFill>
                <a:schemeClr val="tx2">
                  <a:lumMod val="75000"/>
                </a:schemeClr>
              </a:solidFill>
              <a:sym typeface="Symbol"/>
            </a:endParaRPr>
          </a:p>
          <a:p>
            <a:r>
              <a:rPr lang="fr-CA" sz="2400" dirty="0">
                <a:sym typeface="Symbol"/>
              </a:rPr>
              <a:t>                  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76080" y="1791193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76080" y="2412820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76080" y="3195250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76080" y="4072390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76080" y="4675125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76080" y="5347347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76080" y="6153762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60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94920" cy="34994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479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" y="3068960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331640" y="476672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dirty="0" smtClean="0">
                <a:solidFill>
                  <a:prstClr val="black"/>
                </a:solidFill>
              </a:rPr>
              <a:t>All </a:t>
            </a:r>
            <a:r>
              <a:rPr lang="fr-CA" sz="4400" dirty="0" err="1" smtClean="0">
                <a:solidFill>
                  <a:prstClr val="black"/>
                </a:solidFill>
              </a:rPr>
              <a:t>children</a:t>
            </a:r>
            <a:r>
              <a:rPr lang="fr-CA" sz="4400" dirty="0" smtClean="0">
                <a:solidFill>
                  <a:prstClr val="black"/>
                </a:solidFill>
              </a:rPr>
              <a:t> have the right to </a:t>
            </a:r>
            <a:r>
              <a:rPr lang="fr-CA" sz="4400" dirty="0" err="1" smtClean="0">
                <a:solidFill>
                  <a:prstClr val="black"/>
                </a:solidFill>
              </a:rPr>
              <a:t>feel</a:t>
            </a:r>
            <a:endParaRPr lang="fr-CA" sz="4400" dirty="0">
              <a:solidFill>
                <a:prstClr val="black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t="21153"/>
          <a:stretch/>
        </p:blipFill>
        <p:spPr>
          <a:xfrm>
            <a:off x="1338345" y="1484784"/>
            <a:ext cx="7812359" cy="502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9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1259632" y="836712"/>
            <a:ext cx="7920880" cy="26642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rgbClr val="FF6600"/>
              </a:buClr>
              <a:defRPr/>
            </a:pPr>
            <a:r>
              <a:rPr lang="fr-CA" altLang="fr-FR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CA" altLang="fr-FR" u="sng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r>
              <a:rPr lang="fr-CA" altLang="fr-FR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u="sng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CA" altLang="fr-FR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u="sng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CA" altLang="fr-FR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 </a:t>
            </a:r>
            <a:r>
              <a:rPr lang="fr-CA" altLang="fr-FR" u="sng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fr-CA" altLang="fr-FR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u="sng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someone</a:t>
            </a:r>
            <a:r>
              <a:rPr lang="fr-CA" altLang="fr-FR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tries to </a:t>
            </a:r>
            <a:r>
              <a:rPr lang="fr-CA" altLang="fr-FR" u="sng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fr-CA" altLang="fr-FR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u="sng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fr-CA" altLang="fr-FR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u="sng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fr-CA" altLang="fr-FR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u="sng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rights</a:t>
            </a:r>
            <a:endParaRPr lang="fr-CA" altLang="fr-FR" u="sng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FF6600"/>
              </a:buClr>
              <a:buFontTx/>
              <a:buNone/>
              <a:defRPr/>
            </a:pPr>
            <a:endParaRPr lang="fr-CA" altLang="fr-FR" u="sng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FF6600"/>
              </a:buClr>
              <a:defRPr/>
            </a:pPr>
            <a:r>
              <a:rPr lang="fr-CA" alt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</a:t>
            </a:r>
            <a:r>
              <a:rPr lang="fr-CA" altLang="fr-FR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fr-CA" alt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CA" altLang="fr-FR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fr-CA" alt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come up </a:t>
            </a:r>
            <a:r>
              <a:rPr lang="fr-CA" altLang="fr-FR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CA" alt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fr-CA" alt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CA" altLang="fr-FR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r-CA" alt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CA" altLang="fr-FR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</a:t>
            </a:r>
            <a:r>
              <a:rPr lang="fr-CA" alt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CA" altLang="fr-FR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fr-CA" altLang="fr-FR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defRPr/>
            </a:pPr>
            <a:endParaRPr lang="fr-CA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fr-CA" alt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>
            <p:custDataLst>
              <p:tags r:id="rId5"/>
            </p:custDataLst>
          </p:nvPr>
        </p:nvSpPr>
        <p:spPr>
          <a:xfrm>
            <a:off x="6228184" y="196515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</a:t>
            </a:r>
          </a:p>
          <a:p>
            <a:pPr algn="ctr"/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>
            <p:custDataLst>
              <p:tags r:id="rId6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11"/>
          <a:srcRect t="20543"/>
          <a:stretch/>
        </p:blipFill>
        <p:spPr>
          <a:xfrm>
            <a:off x="3474132" y="3632140"/>
            <a:ext cx="5508104" cy="32258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03648" y="4701234"/>
            <a:ext cx="2418226" cy="81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fr-CA" altLang="fr-FR" sz="3200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SAY </a:t>
            </a:r>
            <a:r>
              <a:rPr lang="fr-CA" altLang="fr-FR" sz="32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endParaRPr lang="fr-FR" altLang="fr-FR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7381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654200" y="152316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Presentation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the documents</a:t>
            </a:r>
          </a:p>
        </p:txBody>
      </p:sp>
      <p:sp>
        <p:nvSpPr>
          <p:cNvPr id="7" name="ZoneTexte 6"/>
          <p:cNvSpPr txBox="1"/>
          <p:nvPr>
            <p:custDataLst>
              <p:tags r:id="rId5"/>
            </p:custDataLst>
          </p:nvPr>
        </p:nvSpPr>
        <p:spPr>
          <a:xfrm>
            <a:off x="5508104" y="240903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1400" b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INTRODUCTION AND PRESENTATION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8" t="13179" r="48303" b="9072"/>
          <a:stretch/>
        </p:blipFill>
        <p:spPr bwMode="auto">
          <a:xfrm rot="1253586">
            <a:off x="6504181" y="3385231"/>
            <a:ext cx="954475" cy="212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4" t="12445" r="42778" b="8001"/>
          <a:stretch/>
        </p:blipFill>
        <p:spPr bwMode="auto">
          <a:xfrm rot="20554943">
            <a:off x="2496549" y="3140199"/>
            <a:ext cx="1861121" cy="276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19186" r="51078" b="11678"/>
          <a:stretch/>
        </p:blipFill>
        <p:spPr bwMode="auto">
          <a:xfrm rot="21437586">
            <a:off x="3779914" y="2413753"/>
            <a:ext cx="2836788" cy="37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Étoile à 12 branches 12"/>
          <p:cNvSpPr/>
          <p:nvPr>
            <p:custDataLst>
              <p:tags r:id="rId9"/>
            </p:custDataLst>
          </p:nvPr>
        </p:nvSpPr>
        <p:spPr>
          <a:xfrm>
            <a:off x="7452320" y="6237827"/>
            <a:ext cx="1440160" cy="431533"/>
          </a:xfrm>
          <a:prstGeom prst="star12">
            <a:avLst/>
          </a:prstGeom>
          <a:gradFill flip="none" rotWithShape="1">
            <a:gsLst>
              <a:gs pos="45000">
                <a:srgbClr val="FFBF3F"/>
              </a:gs>
              <a:gs pos="100000">
                <a:srgbClr val="EA6C1E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ZoneTexte 13"/>
          <p:cNvSpPr txBox="1"/>
          <p:nvPr>
            <p:custDataLst>
              <p:tags r:id="rId10"/>
            </p:custDataLst>
          </p:nvPr>
        </p:nvSpPr>
        <p:spPr>
          <a:xfrm>
            <a:off x="7884368" y="6318363"/>
            <a:ext cx="851393" cy="270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11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Folder</a:t>
            </a:r>
            <a:endParaRPr lang="fr-CA" sz="11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/>
          <p:cNvSpPr txBox="1"/>
          <p:nvPr>
            <p:custDataLst>
              <p:tags r:id="rId11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69759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>
            <p:custDataLst>
              <p:tags r:id="rId4"/>
            </p:custDataLst>
          </p:nvPr>
        </p:nvSpPr>
        <p:spPr>
          <a:xfrm>
            <a:off x="6228184" y="240903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</a:t>
            </a:r>
          </a:p>
          <a:p>
            <a:pPr algn="ctr"/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>
            <p:custDataLst>
              <p:tags r:id="rId5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6" name="Rectangle 2"/>
          <p:cNvSpPr txBox="1">
            <a:spLocks noChangeArrowheads="1"/>
          </p:cNvSpPr>
          <p:nvPr>
            <p:custDataLst>
              <p:tags r:id="rId6"/>
            </p:custDataLst>
          </p:nvPr>
        </p:nvSpPr>
        <p:spPr>
          <a:xfrm>
            <a:off x="1187624" y="1052736"/>
            <a:ext cx="8229600" cy="6127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  <a:defRPr/>
            </a:pPr>
            <a:r>
              <a:rPr lang="fr-CA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YOUR FRIENDS FOR HELP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84504E22-915F-42EB-B8F0-F108E9F829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23498"/>
          <a:stretch/>
        </p:blipFill>
        <p:spPr>
          <a:xfrm>
            <a:off x="1763688" y="1904064"/>
            <a:ext cx="6911557" cy="476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343" y="2968742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>
            <p:custDataLst>
              <p:tags r:id="rId4"/>
            </p:custDataLst>
          </p:nvPr>
        </p:nvSpPr>
        <p:spPr>
          <a:xfrm>
            <a:off x="6228184" y="240903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</a:t>
            </a:r>
          </a:p>
          <a:p>
            <a:pPr algn="ctr"/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>
            <p:custDataLst>
              <p:tags r:id="rId5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5" name="Rectangle 2"/>
          <p:cNvSpPr txBox="1">
            <a:spLocks noChangeArrowheads="1"/>
          </p:cNvSpPr>
          <p:nvPr>
            <p:custDataLst>
              <p:tags r:id="rId6"/>
            </p:custDataLst>
          </p:nvPr>
        </p:nvSpPr>
        <p:spPr>
          <a:xfrm>
            <a:off x="1331640" y="1246472"/>
            <a:ext cx="8785225" cy="10080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  <a:defRPr/>
            </a:pPr>
            <a:r>
              <a:rPr lang="fr-CA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TO AN ADULT YOU CAN TRUST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515B7988-4530-451B-9EF5-B78C38EA9E8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8778"/>
          <a:stretch/>
        </p:blipFill>
        <p:spPr>
          <a:xfrm>
            <a:off x="1806003" y="2093914"/>
            <a:ext cx="6624736" cy="452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95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0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2359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592888" y="974602"/>
            <a:ext cx="8229600" cy="11811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buFont typeface="Arial" panose="020B0604020202020204" pitchFamily="34" charset="0"/>
              <a:buChar char="•"/>
              <a:defRPr/>
            </a:pPr>
            <a:r>
              <a:rPr lang="fr-CA" altLang="fr-FR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SELF-DEFENCE AND YELL </a:t>
            </a:r>
          </a:p>
          <a:p>
            <a:pPr marL="457200" lvl="1" indent="0" algn="ctr">
              <a:buNone/>
              <a:defRPr/>
            </a:pPr>
            <a:r>
              <a:rPr lang="fr-CA" altLang="fr-FR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case of emergency)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F3DA1FE4-3EE9-42AE-833D-B62DA2D1644E}"/>
              </a:ext>
            </a:extLst>
          </p:cNvPr>
          <p:cNvSpPr txBox="1"/>
          <p:nvPr/>
        </p:nvSpPr>
        <p:spPr>
          <a:xfrm>
            <a:off x="5796136" y="391917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409C3D45-792F-4A39-99D7-3BFE77866A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7"/>
          <a:stretch/>
        </p:blipFill>
        <p:spPr>
          <a:xfrm>
            <a:off x="1775670" y="2348880"/>
            <a:ext cx="7090224" cy="441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59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0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2359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1403648" y="404248"/>
            <a:ext cx="7632848" cy="59055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ct val="50000"/>
              </a:spcAft>
              <a:buClr>
                <a:srgbClr val="FF6600"/>
              </a:buClr>
              <a:buFont typeface="Arial" pitchFamily="34" charset="0"/>
              <a:buNone/>
              <a:defRPr/>
            </a:pPr>
            <a:endParaRPr lang="fr-CA" altLang="fr-FR" u="sng" dirty="0">
              <a:latin typeface="Comic Sans MS" panose="030F0702030302020204" pitchFamily="66" charset="0"/>
            </a:endParaRPr>
          </a:p>
          <a:p>
            <a:pPr>
              <a:spcAft>
                <a:spcPct val="50000"/>
              </a:spcAft>
              <a:buClr>
                <a:srgbClr val="FF6600"/>
              </a:buClr>
              <a:defRPr/>
            </a:pPr>
            <a:r>
              <a:rPr lang="fr-CA" altLang="fr-FR" u="sng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r>
              <a:rPr lang="fr-CA" altLang="fr-FR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fr-CA" altLang="fr-FR" u="sng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trusted</a:t>
            </a:r>
            <a:r>
              <a:rPr lang="fr-CA" altLang="fr-FR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u="sng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adults</a:t>
            </a:r>
            <a:endParaRPr lang="fr-CA" altLang="fr-FR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50000"/>
              </a:spcAft>
              <a:buClr>
                <a:srgbClr val="FF6600"/>
              </a:buClr>
              <a:defRPr/>
            </a:pPr>
            <a:r>
              <a:rPr lang="fr-CA" altLang="fr-FR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of </a:t>
            </a:r>
            <a:r>
              <a:rPr lang="fr-CA" altLang="fr-FR" u="sng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certificates</a:t>
            </a:r>
            <a:endParaRPr lang="fr-CA" altLang="fr-FR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50000"/>
              </a:spcAft>
              <a:buClr>
                <a:srgbClr val="FF6600"/>
              </a:buClr>
              <a:defRPr/>
            </a:pPr>
            <a:r>
              <a:rPr lang="fr-CA" altLang="fr-FR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 </a:t>
            </a:r>
            <a:r>
              <a:rPr lang="fr-CA" altLang="fr-FR" u="sng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r>
              <a:rPr lang="fr-CA" altLang="fr-FR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A" altLang="fr-FR" u="sng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lang="fr-CA" altLang="fr-FR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meetings:</a:t>
            </a:r>
          </a:p>
          <a:p>
            <a:pPr lvl="1">
              <a:spcAft>
                <a:spcPct val="25000"/>
              </a:spcAft>
              <a:buClr>
                <a:srgbClr val="FF6600"/>
              </a:buClr>
              <a:defRPr/>
            </a:pP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voluntary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basis,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facilitator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>
              <a:buClr>
                <a:srgbClr val="FF6600"/>
              </a:buClr>
              <a:defRPr/>
            </a:pP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comments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content, and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support or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if </a:t>
            </a:r>
            <a:r>
              <a:rPr lang="fr-CA" altLang="fr-FR" sz="2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  <a:r>
              <a:rPr lang="fr-CA" altLang="fr-FR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8F54402-1BD8-4614-B6F7-AB294405338B}"/>
              </a:ext>
            </a:extLst>
          </p:cNvPr>
          <p:cNvSpPr/>
          <p:nvPr/>
        </p:nvSpPr>
        <p:spPr>
          <a:xfrm>
            <a:off x="6040721" y="363586"/>
            <a:ext cx="24112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</a:t>
            </a:r>
          </a:p>
        </p:txBody>
      </p:sp>
    </p:spTree>
    <p:extLst>
      <p:ext uri="{BB962C8B-B14F-4D97-AF65-F5344CB8AC3E}">
        <p14:creationId xmlns:p14="http://schemas.microsoft.com/office/powerpoint/2010/main" val="53258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0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2359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1403648" y="1628800"/>
            <a:ext cx="7270336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CA" sz="32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FOR PRESCHOOLERS</a:t>
            </a:r>
            <a:endParaRPr lang="fr-FR" sz="32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>
            <p:custDataLst>
              <p:tags r:id="rId5"/>
            </p:custDataLst>
          </p:nvPr>
        </p:nvSpPr>
        <p:spPr>
          <a:xfrm>
            <a:off x="1403648" y="2636912"/>
            <a:ext cx="7128792" cy="30963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ct val="25000"/>
              </a:spcAft>
              <a:buClr>
                <a:srgbClr val="FF6600"/>
              </a:buClr>
              <a:defRPr/>
            </a:pPr>
            <a:r>
              <a:rPr lang="fr-CA" altLang="fr-FR" sz="2800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Duration</a:t>
            </a:r>
            <a:r>
              <a:rPr lang="fr-CA" altLang="fr-F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on 3 </a:t>
            </a:r>
            <a:r>
              <a:rPr lang="fr-CA" altLang="fr-FR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consecutive</a:t>
            </a:r>
            <a:r>
              <a:rPr lang="fr-CA" altLang="fr-F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fr-CA" altLang="fr-F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for 30-40 minutes </a:t>
            </a:r>
            <a:r>
              <a:rPr lang="fr-CA" altLang="fr-FR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CA" altLang="fr-F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</a:t>
            </a:r>
          </a:p>
          <a:p>
            <a:pPr>
              <a:spcAft>
                <a:spcPct val="25000"/>
              </a:spcAft>
              <a:buClr>
                <a:srgbClr val="FF6600"/>
              </a:buClr>
              <a:defRPr/>
            </a:pPr>
            <a:r>
              <a:rPr lang="fr-CA" altLang="fr-FR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fr-CA" altLang="fr-F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key concepts, but </a:t>
            </a:r>
            <a:r>
              <a:rPr lang="fr-CA" altLang="fr-FR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</a:t>
            </a:r>
            <a:r>
              <a:rPr lang="fr-CA" altLang="fr-F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A" altLang="fr-FR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CA" altLang="fr-F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altLang="fr-FR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fr-CA" altLang="fr-FR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CA" altLang="fr-FR" sz="2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comprehension</a:t>
            </a:r>
            <a:endParaRPr lang="fr-CA" altLang="fr-FR" sz="2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5C98E2E-6438-47F5-9E30-95CE43F01DBF}"/>
              </a:ext>
            </a:extLst>
          </p:cNvPr>
          <p:cNvSpPr/>
          <p:nvPr/>
        </p:nvSpPr>
        <p:spPr>
          <a:xfrm>
            <a:off x="6588224" y="476672"/>
            <a:ext cx="24112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</a:t>
            </a:r>
          </a:p>
        </p:txBody>
      </p:sp>
    </p:spTree>
    <p:extLst>
      <p:ext uri="{BB962C8B-B14F-4D97-AF65-F5344CB8AC3E}">
        <p14:creationId xmlns:p14="http://schemas.microsoft.com/office/powerpoint/2010/main" val="123473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0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2359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ce réservé du contenu 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407584" y="3212975"/>
            <a:ext cx="7632848" cy="414242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altLang="fr-FR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books </a:t>
            </a:r>
            <a:r>
              <a:rPr lang="fr-FR" altLang="fr-FR" sz="24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handed</a:t>
            </a:r>
            <a:r>
              <a:rPr lang="fr-FR" altLang="fr-FR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 to </a:t>
            </a:r>
            <a:r>
              <a:rPr lang="fr-FR" altLang="fr-FR" sz="24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fr-FR" altLang="fr-FR" sz="2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fr-FR" altLang="fr-FR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alt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3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28"/>
          <a:stretch/>
        </p:blipFill>
        <p:spPr bwMode="auto">
          <a:xfrm>
            <a:off x="2123728" y="3933056"/>
            <a:ext cx="5760640" cy="155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B6028D7-E2CF-4482-A0F0-3DBE209EE470}"/>
              </a:ext>
            </a:extLst>
          </p:cNvPr>
          <p:cNvSpPr/>
          <p:nvPr/>
        </p:nvSpPr>
        <p:spPr>
          <a:xfrm>
            <a:off x="6595666" y="318898"/>
            <a:ext cx="24112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 WORKSHOP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56BD4EDA-45EE-4A16-8563-9B73BB753518}"/>
              </a:ext>
            </a:extLst>
          </p:cNvPr>
          <p:cNvSpPr txBox="1"/>
          <p:nvPr/>
        </p:nvSpPr>
        <p:spPr>
          <a:xfrm>
            <a:off x="1547664" y="1556792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books to </a:t>
            </a:r>
            <a:r>
              <a:rPr lang="fr-CA" sz="3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</a:t>
            </a:r>
            <a:r>
              <a:rPr lang="fr-CA" sz="3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ESPACE program </a:t>
            </a:r>
          </a:p>
        </p:txBody>
      </p:sp>
    </p:spTree>
    <p:extLst>
      <p:ext uri="{BB962C8B-B14F-4D97-AF65-F5344CB8AC3E}">
        <p14:creationId xmlns:p14="http://schemas.microsoft.com/office/powerpoint/2010/main" val="114096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0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2359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907704" y="2204864"/>
            <a:ext cx="6362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Everyday </a:t>
            </a:r>
            <a:r>
              <a:rPr lang="fr-CA" sz="36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prevention</a:t>
            </a:r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36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positive discipline</a:t>
            </a:r>
            <a:endParaRPr lang="fr-CA" sz="36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7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3923928" y="240903"/>
            <a:ext cx="5040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Everyday </a:t>
            </a:r>
            <a:r>
              <a:rPr lang="fr-CA" sz="14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prevention</a:t>
            </a:r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positive discipline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1" t="11852" r="32222" b="7852"/>
          <a:stretch/>
        </p:blipFill>
        <p:spPr bwMode="auto">
          <a:xfrm>
            <a:off x="4509984" y="2780928"/>
            <a:ext cx="208517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211960" y="6021288"/>
            <a:ext cx="2815248" cy="28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ts val="500"/>
              </a:spcBef>
              <a:spcAft>
                <a:spcPts val="500"/>
              </a:spcAft>
            </a:pP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Chapter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2 - page 8</a:t>
            </a:r>
            <a:endParaRPr lang="fr-FR" sz="2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>
            <p:custDataLst>
              <p:tags r:id="rId7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85847" y="1110806"/>
            <a:ext cx="61664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Everyday </a:t>
            </a:r>
            <a:r>
              <a:rPr lang="fr-CA" sz="2800" dirty="0" err="1" smtClean="0"/>
              <a:t>prevention</a:t>
            </a:r>
            <a:r>
              <a:rPr lang="fr-CA" sz="2800" dirty="0" smtClean="0"/>
              <a:t> = </a:t>
            </a:r>
            <a:r>
              <a:rPr lang="fr-CA" sz="2800" dirty="0" err="1" smtClean="0"/>
              <a:t>speaking</a:t>
            </a:r>
            <a:r>
              <a:rPr lang="fr-CA" sz="2800" dirty="0" smtClean="0"/>
              <a:t> </a:t>
            </a:r>
            <a:r>
              <a:rPr lang="fr-CA" sz="2800" dirty="0" err="1" smtClean="0"/>
              <a:t>openly</a:t>
            </a:r>
            <a:r>
              <a:rPr lang="fr-CA" sz="2800" dirty="0" smtClean="0"/>
              <a:t> about violence and protection </a:t>
            </a:r>
            <a:r>
              <a:rPr lang="fr-CA" sz="2800" dirty="0" err="1" smtClean="0"/>
              <a:t>strategies</a:t>
            </a:r>
            <a:r>
              <a:rPr lang="fr-CA" sz="2800" dirty="0" smtClean="0"/>
              <a:t>. </a:t>
            </a:r>
          </a:p>
          <a:p>
            <a:r>
              <a:rPr lang="fr-CA" sz="2800" dirty="0" smtClean="0"/>
              <a:t>How and </a:t>
            </a:r>
            <a:r>
              <a:rPr lang="fr-CA" sz="2800" dirty="0" err="1" smtClean="0"/>
              <a:t>when</a:t>
            </a:r>
            <a:r>
              <a:rPr lang="fr-CA" sz="2800" dirty="0" smtClean="0"/>
              <a:t>?</a:t>
            </a:r>
            <a:endParaRPr lang="fr-CA" sz="2800" dirty="0"/>
          </a:p>
        </p:txBody>
      </p:sp>
    </p:spTree>
    <p:extLst>
      <p:ext uri="{BB962C8B-B14F-4D97-AF65-F5344CB8AC3E}">
        <p14:creationId xmlns:p14="http://schemas.microsoft.com/office/powerpoint/2010/main" val="179060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4788024" y="240903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Everyday </a:t>
            </a:r>
            <a:r>
              <a:rPr lang="fr-CA" sz="14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prevention</a:t>
            </a:r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positive discipline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>
            <p:custDataLst>
              <p:tags r:id="rId5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85847" y="1110806"/>
            <a:ext cx="616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prstClr val="black"/>
                </a:solidFill>
              </a:rPr>
              <a:t>But </a:t>
            </a:r>
            <a:r>
              <a:rPr lang="fr-CA" sz="2800" b="1" dirty="0" err="1" smtClean="0">
                <a:solidFill>
                  <a:prstClr val="black"/>
                </a:solidFill>
              </a:rPr>
              <a:t>everyday</a:t>
            </a:r>
            <a:r>
              <a:rPr lang="fr-CA" sz="2800" b="1" dirty="0" smtClean="0">
                <a:solidFill>
                  <a:prstClr val="black"/>
                </a:solidFill>
              </a:rPr>
              <a:t> </a:t>
            </a:r>
            <a:r>
              <a:rPr lang="fr-CA" sz="2800" b="1" dirty="0" err="1" smtClean="0">
                <a:solidFill>
                  <a:prstClr val="black"/>
                </a:solidFill>
              </a:rPr>
              <a:t>prevention</a:t>
            </a:r>
            <a:r>
              <a:rPr lang="fr-CA" sz="2800" b="1" dirty="0" smtClean="0">
                <a:solidFill>
                  <a:prstClr val="black"/>
                </a:solidFill>
              </a:rPr>
              <a:t> </a:t>
            </a:r>
            <a:r>
              <a:rPr lang="fr-CA" sz="2800" b="1" dirty="0" err="1" smtClean="0">
                <a:solidFill>
                  <a:prstClr val="black"/>
                </a:solidFill>
              </a:rPr>
              <a:t>is</a:t>
            </a:r>
            <a:r>
              <a:rPr lang="fr-CA" sz="2800" b="1" dirty="0" smtClean="0">
                <a:solidFill>
                  <a:prstClr val="black"/>
                </a:solidFill>
              </a:rPr>
              <a:t> </a:t>
            </a:r>
            <a:r>
              <a:rPr lang="fr-CA" sz="2800" b="1" dirty="0" err="1" smtClean="0">
                <a:solidFill>
                  <a:prstClr val="black"/>
                </a:solidFill>
              </a:rPr>
              <a:t>also</a:t>
            </a:r>
            <a:r>
              <a:rPr lang="fr-CA" sz="2800" b="1" dirty="0" smtClean="0">
                <a:solidFill>
                  <a:prstClr val="black"/>
                </a:solidFill>
              </a:rPr>
              <a:t>…</a:t>
            </a:r>
            <a:endParaRPr lang="fr-CA" sz="2800" b="1" dirty="0">
              <a:solidFill>
                <a:prstClr val="black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63688" y="2060848"/>
            <a:ext cx="6768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400" dirty="0" smtClean="0"/>
              <a:t>Building self-</a:t>
            </a:r>
            <a:r>
              <a:rPr lang="fr-CA" sz="2400" dirty="0" err="1" smtClean="0"/>
              <a:t>esteem</a:t>
            </a:r>
            <a:endParaRPr lang="fr-CA" sz="2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400" dirty="0" err="1" smtClean="0"/>
              <a:t>Fostering</a:t>
            </a:r>
            <a:r>
              <a:rPr lang="fr-CA" sz="2400" dirty="0" smtClean="0"/>
              <a:t> </a:t>
            </a:r>
            <a:r>
              <a:rPr lang="fr-CA" sz="2400" dirty="0" err="1" smtClean="0"/>
              <a:t>autonomy</a:t>
            </a:r>
            <a:r>
              <a:rPr lang="fr-CA" sz="2400" dirty="0" smtClean="0"/>
              <a:t> and a </a:t>
            </a:r>
            <a:r>
              <a:rPr lang="fr-CA" sz="2400" dirty="0" err="1" smtClean="0"/>
              <a:t>sense</a:t>
            </a:r>
            <a:r>
              <a:rPr lang="fr-CA" sz="2400" dirty="0" smtClean="0"/>
              <a:t> of </a:t>
            </a:r>
            <a:r>
              <a:rPr lang="fr-CA" sz="2400" dirty="0" err="1" smtClean="0"/>
              <a:t>responsibility</a:t>
            </a:r>
            <a:endParaRPr lang="fr-CA" sz="2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400" dirty="0" err="1" smtClean="0"/>
              <a:t>Modelling</a:t>
            </a:r>
            <a:r>
              <a:rPr lang="fr-CA" sz="2400" dirty="0" smtClean="0"/>
              <a:t> respect and self-respect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400" dirty="0" err="1" smtClean="0"/>
              <a:t>Spending</a:t>
            </a:r>
            <a:r>
              <a:rPr lang="fr-CA" sz="2400" dirty="0" smtClean="0"/>
              <a:t> </a:t>
            </a:r>
            <a:r>
              <a:rPr lang="fr-CA" sz="2400" dirty="0" err="1" smtClean="0"/>
              <a:t>quality</a:t>
            </a:r>
            <a:r>
              <a:rPr lang="fr-CA" sz="2400" dirty="0" smtClean="0"/>
              <a:t> time </a:t>
            </a:r>
            <a:r>
              <a:rPr lang="fr-CA" sz="2400" dirty="0" err="1" smtClean="0"/>
              <a:t>together</a:t>
            </a:r>
            <a:endParaRPr lang="fr-CA" sz="24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400" dirty="0" err="1" smtClean="0"/>
              <a:t>Teaching</a:t>
            </a:r>
            <a:r>
              <a:rPr lang="fr-CA" sz="2400" dirty="0" smtClean="0"/>
              <a:t> </a:t>
            </a:r>
            <a:r>
              <a:rPr lang="fr-CA" sz="2400" dirty="0" err="1" smtClean="0"/>
              <a:t>empathy</a:t>
            </a:r>
            <a:r>
              <a:rPr lang="fr-CA" sz="2400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400" dirty="0" err="1" smtClean="0"/>
              <a:t>Transmitting</a:t>
            </a:r>
            <a:r>
              <a:rPr lang="fr-CA" sz="2400" dirty="0" smtClean="0"/>
              <a:t> values…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339189" y="5876689"/>
            <a:ext cx="5113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 smtClean="0">
                <a:solidFill>
                  <a:srgbClr val="EA6C1E"/>
                </a:solidFill>
              </a:rPr>
              <a:t>A </a:t>
            </a:r>
            <a:r>
              <a:rPr lang="fr-CA" sz="2400" dirty="0" err="1" smtClean="0">
                <a:solidFill>
                  <a:srgbClr val="EA6C1E"/>
                </a:solidFill>
              </a:rPr>
              <a:t>way</a:t>
            </a:r>
            <a:r>
              <a:rPr lang="fr-CA" sz="2400" dirty="0" smtClean="0">
                <a:solidFill>
                  <a:srgbClr val="EA6C1E"/>
                </a:solidFill>
              </a:rPr>
              <a:t> to do </a:t>
            </a:r>
            <a:r>
              <a:rPr lang="fr-CA" sz="2400" dirty="0" err="1" smtClean="0">
                <a:solidFill>
                  <a:srgbClr val="EA6C1E"/>
                </a:solidFill>
              </a:rPr>
              <a:t>that</a:t>
            </a:r>
            <a:r>
              <a:rPr lang="fr-CA" sz="2400" dirty="0" smtClean="0">
                <a:solidFill>
                  <a:srgbClr val="EA6C1E"/>
                </a:solidFill>
              </a:rPr>
              <a:t> </a:t>
            </a:r>
            <a:r>
              <a:rPr lang="fr-CA" sz="2400" dirty="0" err="1" smtClean="0">
                <a:solidFill>
                  <a:srgbClr val="EA6C1E"/>
                </a:solidFill>
              </a:rPr>
              <a:t>is</a:t>
            </a:r>
            <a:r>
              <a:rPr lang="fr-CA" sz="2400" dirty="0" smtClean="0">
                <a:solidFill>
                  <a:srgbClr val="EA6C1E"/>
                </a:solidFill>
              </a:rPr>
              <a:t> </a:t>
            </a:r>
            <a:r>
              <a:rPr lang="fr-CA" sz="2400" dirty="0" err="1" smtClean="0">
                <a:solidFill>
                  <a:srgbClr val="EA6C1E"/>
                </a:solidFill>
              </a:rPr>
              <a:t>through</a:t>
            </a:r>
            <a:r>
              <a:rPr lang="fr-CA" sz="2400" dirty="0" smtClean="0">
                <a:solidFill>
                  <a:srgbClr val="EA6C1E"/>
                </a:solidFill>
              </a:rPr>
              <a:t>… discipline!</a:t>
            </a:r>
            <a:endParaRPr lang="fr-CA" sz="2400" dirty="0">
              <a:solidFill>
                <a:srgbClr val="EA6C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9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>
            <p:custDataLst>
              <p:tags r:id="rId4"/>
            </p:custDataLst>
          </p:nvPr>
        </p:nvSpPr>
        <p:spPr>
          <a:xfrm>
            <a:off x="1691680" y="3168527"/>
            <a:ext cx="4608512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Various</a:t>
            </a: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possible </a:t>
            </a:r>
            <a:r>
              <a:rPr lang="fr-C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reactions</a:t>
            </a: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15000"/>
              </a:lnSpc>
              <a:defRPr/>
            </a:pPr>
            <a:r>
              <a:rPr lang="fr-CA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fr-C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ome</a:t>
            </a: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represent</a:t>
            </a: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 more ‘</a:t>
            </a:r>
            <a:r>
              <a:rPr lang="fr-C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traditionnal</a:t>
            </a: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’ discipline type; </a:t>
            </a:r>
            <a:r>
              <a:rPr lang="fr-C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others</a:t>
            </a: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a more ‘positive’ discipline type.</a:t>
            </a:r>
            <a:endParaRPr lang="fr-CA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>
            <p:custDataLst>
              <p:tags r:id="rId5"/>
            </p:custDataLst>
          </p:nvPr>
        </p:nvSpPr>
        <p:spPr>
          <a:xfrm>
            <a:off x="1691680" y="1628800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If a </a:t>
            </a:r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spills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his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her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fruit </a:t>
            </a:r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juice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...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UNIJUS - jus splash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3"/>
          <a:stretch/>
        </p:blipFill>
        <p:spPr bwMode="auto">
          <a:xfrm>
            <a:off x="6228184" y="2348880"/>
            <a:ext cx="2324162" cy="40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>
            <p:custDataLst>
              <p:tags r:id="rId7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" name="ZoneTexte 9"/>
          <p:cNvSpPr txBox="1"/>
          <p:nvPr>
            <p:custDataLst>
              <p:tags r:id="rId8"/>
            </p:custDataLst>
          </p:nvPr>
        </p:nvSpPr>
        <p:spPr>
          <a:xfrm>
            <a:off x="4932040" y="24090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1400" b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Everyday prevention and positive discipline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12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0528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0527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/>
          <p:cNvSpPr txBox="1"/>
          <p:nvPr>
            <p:custDataLst>
              <p:tags r:id="rId4"/>
            </p:custDataLst>
          </p:nvPr>
        </p:nvSpPr>
        <p:spPr>
          <a:xfrm>
            <a:off x="5471592" y="197931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1400" b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INTRODUCTION AND PRESENTATION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oneTexte 3"/>
          <p:cNvSpPr txBox="1"/>
          <p:nvPr>
            <p:custDataLst>
              <p:tags r:id="rId5"/>
            </p:custDataLst>
          </p:nvPr>
        </p:nvSpPr>
        <p:spPr>
          <a:xfrm>
            <a:off x="1691680" y="5138028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3 components </a:t>
            </a:r>
          </a:p>
        </p:txBody>
      </p:sp>
      <p:sp>
        <p:nvSpPr>
          <p:cNvPr id="14" name="ZoneTexte 13"/>
          <p:cNvSpPr txBox="1"/>
          <p:nvPr>
            <p:custDataLst>
              <p:tags r:id="rId6"/>
            </p:custDataLst>
          </p:nvPr>
        </p:nvSpPr>
        <p:spPr>
          <a:xfrm>
            <a:off x="5278768" y="4497192"/>
            <a:ext cx="2758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School</a:t>
            </a:r>
            <a:r>
              <a:rPr lang="fr-CA" sz="24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staff </a:t>
            </a:r>
          </a:p>
        </p:txBody>
      </p:sp>
      <p:sp>
        <p:nvSpPr>
          <p:cNvPr id="15" name="ZoneTexte 14"/>
          <p:cNvSpPr txBox="1"/>
          <p:nvPr>
            <p:custDataLst>
              <p:tags r:id="rId7"/>
            </p:custDataLst>
          </p:nvPr>
        </p:nvSpPr>
        <p:spPr>
          <a:xfrm>
            <a:off x="5220072" y="5122684"/>
            <a:ext cx="360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Parents and </a:t>
            </a:r>
            <a:r>
              <a:rPr lang="fr-CA" sz="24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caretakers</a:t>
            </a:r>
            <a:endParaRPr lang="fr-CA" sz="24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>
            <p:custDataLst>
              <p:tags r:id="rId8"/>
            </p:custDataLst>
          </p:nvPr>
        </p:nvSpPr>
        <p:spPr>
          <a:xfrm>
            <a:off x="5273328" y="5721392"/>
            <a:ext cx="3096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endParaRPr lang="fr-CA" sz="24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4690610" y="4521481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4690610" y="5049984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4690610" y="5661248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/>
          <p:cNvSpPr txBox="1"/>
          <p:nvPr>
            <p:custDataLst>
              <p:tags r:id="rId12"/>
            </p:custDataLst>
          </p:nvPr>
        </p:nvSpPr>
        <p:spPr>
          <a:xfrm>
            <a:off x="1229939" y="3573016"/>
            <a:ext cx="7734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2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Preventing</a:t>
            </a:r>
            <a:r>
              <a:rPr lang="fr-CA" sz="22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all </a:t>
            </a:r>
            <a:r>
              <a:rPr lang="fr-CA" sz="22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froms</a:t>
            </a:r>
            <a:r>
              <a:rPr lang="fr-CA" sz="22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violence </a:t>
            </a:r>
            <a:r>
              <a:rPr lang="fr-CA" sz="22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against</a:t>
            </a:r>
            <a:r>
              <a:rPr lang="fr-CA" sz="22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22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Ellipse 2"/>
          <p:cNvSpPr/>
          <p:nvPr>
            <p:custDataLst>
              <p:tags r:id="rId13"/>
            </p:custDataLst>
          </p:nvPr>
        </p:nvSpPr>
        <p:spPr>
          <a:xfrm>
            <a:off x="6873663" y="1650699"/>
            <a:ext cx="1517354" cy="657654"/>
          </a:xfrm>
          <a:prstGeom prst="ellipse">
            <a:avLst/>
          </a:prstGeom>
          <a:gradFill flip="none" rotWithShape="1">
            <a:gsLst>
              <a:gs pos="0">
                <a:srgbClr val="EA6C1E"/>
              </a:gs>
              <a:gs pos="20000">
                <a:srgbClr val="EA6C1E"/>
              </a:gs>
              <a:gs pos="100000">
                <a:srgbClr val="F8B80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ZoneTexte 23"/>
          <p:cNvSpPr txBox="1"/>
          <p:nvPr>
            <p:custDataLst>
              <p:tags r:id="rId14"/>
            </p:custDataLst>
          </p:nvPr>
        </p:nvSpPr>
        <p:spPr>
          <a:xfrm>
            <a:off x="6732240" y="171791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err="1">
                <a:solidFill>
                  <a:srgbClr val="FED540"/>
                </a:solidFill>
                <a:latin typeface="Arial" pitchFamily="34" charset="0"/>
                <a:cs typeface="Arial" pitchFamily="34" charset="0"/>
              </a:rPr>
              <a:t>Since</a:t>
            </a:r>
            <a:r>
              <a:rPr lang="fr-CA" sz="1400" b="1" dirty="0">
                <a:solidFill>
                  <a:srgbClr val="FED54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fr-CA" sz="1400" b="1" dirty="0">
                <a:solidFill>
                  <a:srgbClr val="FED540"/>
                </a:solidFill>
                <a:latin typeface="Arial" pitchFamily="34" charset="0"/>
                <a:cs typeface="Arial" pitchFamily="34" charset="0"/>
              </a:rPr>
              <a:t>1989</a:t>
            </a:r>
          </a:p>
        </p:txBody>
      </p:sp>
      <p:sp>
        <p:nvSpPr>
          <p:cNvPr id="20" name="ZoneTexte 19"/>
          <p:cNvSpPr txBox="1"/>
          <p:nvPr>
            <p:custDataLst>
              <p:tags r:id="rId15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2" name="Image 21" descr="ROEQ.jp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2" cstate="print"/>
          <a:stretch>
            <a:fillRect/>
          </a:stretch>
        </p:blipFill>
        <p:spPr>
          <a:xfrm>
            <a:off x="1547664" y="476672"/>
            <a:ext cx="421246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43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>
            <p:custDataLst>
              <p:tags r:id="rId4"/>
            </p:custDataLst>
          </p:nvPr>
        </p:nvSpPr>
        <p:spPr>
          <a:xfrm>
            <a:off x="1691680" y="2935491"/>
            <a:ext cx="6408712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fr-CA" sz="28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system of </a:t>
            </a:r>
            <a:r>
              <a:rPr lang="fr-CA" sz="2800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rules</a:t>
            </a:r>
            <a:r>
              <a:rPr lang="fr-CA" sz="28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CA" sz="2800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consequences</a:t>
            </a:r>
            <a:r>
              <a:rPr lang="fr-CA" sz="28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while</a:t>
            </a: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being</a:t>
            </a: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structuring</a:t>
            </a: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fr-C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also</a:t>
            </a: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considers</a:t>
            </a: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their</a:t>
            </a: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emotional</a:t>
            </a:r>
            <a:r>
              <a:rPr lang="fr-CA" sz="28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needs</a:t>
            </a:r>
            <a:r>
              <a:rPr lang="fr-CA" sz="28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fr-C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promotes</a:t>
            </a: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autonomy</a:t>
            </a: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CA" sz="2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responsibility</a:t>
            </a:r>
            <a:r>
              <a:rPr lang="fr-CA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CA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>
            <p:custDataLst>
              <p:tags r:id="rId5"/>
            </p:custDataLst>
          </p:nvPr>
        </p:nvSpPr>
        <p:spPr>
          <a:xfrm>
            <a:off x="1691680" y="1628800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positive discipline?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>
            <p:custDataLst>
              <p:tags r:id="rId6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0" name="ZoneTexte 9"/>
          <p:cNvSpPr txBox="1"/>
          <p:nvPr>
            <p:custDataLst>
              <p:tags r:id="rId7"/>
            </p:custDataLst>
          </p:nvPr>
        </p:nvSpPr>
        <p:spPr>
          <a:xfrm>
            <a:off x="4932040" y="24090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Everyday </a:t>
            </a:r>
            <a:r>
              <a:rPr lang="fr-CA" sz="14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prevention</a:t>
            </a:r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positive discipline</a:t>
            </a:r>
          </a:p>
        </p:txBody>
      </p:sp>
    </p:spTree>
    <p:extLst>
      <p:ext uri="{BB962C8B-B14F-4D97-AF65-F5344CB8AC3E}">
        <p14:creationId xmlns:p14="http://schemas.microsoft.com/office/powerpoint/2010/main" val="318909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>
            <p:custDataLst>
              <p:tags r:id="rId4"/>
            </p:custDataLst>
          </p:nvPr>
        </p:nvSpPr>
        <p:spPr>
          <a:xfrm>
            <a:off x="1885752" y="3781489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5C </a:t>
            </a:r>
          </a:p>
        </p:txBody>
      </p:sp>
      <p:sp>
        <p:nvSpPr>
          <p:cNvPr id="9" name="ZoneTexte 8"/>
          <p:cNvSpPr txBox="1"/>
          <p:nvPr>
            <p:custDataLst>
              <p:tags r:id="rId5"/>
            </p:custDataLst>
          </p:nvPr>
        </p:nvSpPr>
        <p:spPr>
          <a:xfrm>
            <a:off x="4017398" y="2860554"/>
            <a:ext cx="4489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CA" sz="28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lear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CA" sz="28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reassuring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>
            <p:custDataLst>
              <p:tags r:id="rId6"/>
            </p:custDataLst>
          </p:nvPr>
        </p:nvSpPr>
        <p:spPr>
          <a:xfrm>
            <a:off x="4017398" y="3455638"/>
            <a:ext cx="4489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CA" sz="28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oncrete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CA" sz="28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realistic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>
            <p:custDataLst>
              <p:tags r:id="rId7"/>
            </p:custDataLst>
          </p:nvPr>
        </p:nvSpPr>
        <p:spPr>
          <a:xfrm>
            <a:off x="3995936" y="4081043"/>
            <a:ext cx="451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onstant and </a:t>
            </a:r>
            <a:r>
              <a:rPr lang="fr-CA" sz="28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predictable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3491880" y="2892079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3491880" y="3455782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3495706" y="4081043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>
            <p:custDataLst>
              <p:tags r:id="rId11"/>
            </p:custDataLst>
          </p:nvPr>
        </p:nvSpPr>
        <p:spPr>
          <a:xfrm>
            <a:off x="1691680" y="1218519"/>
            <a:ext cx="6362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are more </a:t>
            </a:r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inclined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follow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rules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are…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3491880" y="4809513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3491880" y="5338016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>
            <p:custDataLst>
              <p:tags r:id="rId14"/>
            </p:custDataLst>
          </p:nvPr>
        </p:nvSpPr>
        <p:spPr>
          <a:xfrm>
            <a:off x="3995936" y="4705980"/>
            <a:ext cx="451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CA" sz="28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onsistent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ZoneTexte 18"/>
          <p:cNvSpPr txBox="1"/>
          <p:nvPr>
            <p:custDataLst>
              <p:tags r:id="rId15"/>
            </p:custDataLst>
          </p:nvPr>
        </p:nvSpPr>
        <p:spPr>
          <a:xfrm>
            <a:off x="3995936" y="5354052"/>
            <a:ext cx="451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fr-CA" sz="28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onsequent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>
            <p:custDataLst>
              <p:tags r:id="rId16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72735" y="243761"/>
            <a:ext cx="40359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20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/>
      <p:bldP spid="18" grpId="0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>
            <p:custDataLst>
              <p:tags r:id="rId4"/>
            </p:custDataLst>
          </p:nvPr>
        </p:nvSpPr>
        <p:spPr>
          <a:xfrm>
            <a:off x="1259632" y="967103"/>
            <a:ext cx="7247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Highlight</a:t>
            </a:r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good </a:t>
            </a:r>
            <a:r>
              <a:rPr lang="fr-CA" sz="36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behavior</a:t>
            </a:r>
            <a:endParaRPr lang="fr-CA" sz="36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>
            <p:custDataLst>
              <p:tags r:id="rId5"/>
            </p:custDataLst>
          </p:nvPr>
        </p:nvSpPr>
        <p:spPr>
          <a:xfrm>
            <a:off x="3995936" y="4705980"/>
            <a:ext cx="451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9" name="ZoneTexte 18"/>
          <p:cNvSpPr txBox="1"/>
          <p:nvPr>
            <p:custDataLst>
              <p:tags r:id="rId6"/>
            </p:custDataLst>
          </p:nvPr>
        </p:nvSpPr>
        <p:spPr>
          <a:xfrm>
            <a:off x="4180655" y="5292583"/>
            <a:ext cx="451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3" name="ZoneTexte 22"/>
          <p:cNvSpPr txBox="1"/>
          <p:nvPr>
            <p:custDataLst>
              <p:tags r:id="rId7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1C2D58A-1D1B-4DCF-982A-76E57C0A02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6281" y="2200843"/>
            <a:ext cx="3854103" cy="21775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3674897-BB9D-4351-8BB4-BF202E17A648}"/>
              </a:ext>
            </a:extLst>
          </p:cNvPr>
          <p:cNvSpPr txBox="1"/>
          <p:nvPr/>
        </p:nvSpPr>
        <p:spPr>
          <a:xfrm>
            <a:off x="2051720" y="4744595"/>
            <a:ext cx="3646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Ignore or </a:t>
            </a:r>
            <a:r>
              <a:rPr lang="fr-C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</a:t>
            </a:r>
            <a:r>
              <a:rPr lang="fr-C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CA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966D5464-63AA-46BB-8C37-0F26D7A07CBD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2364105" y="5893145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96E9CBEA-71C9-47B9-845F-5D6DCD53E1EB}"/>
              </a:ext>
            </a:extLst>
          </p:cNvPr>
          <p:cNvSpPr txBox="1"/>
          <p:nvPr/>
        </p:nvSpPr>
        <p:spPr>
          <a:xfrm>
            <a:off x="2940495" y="5908159"/>
            <a:ext cx="2047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Impact?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C8046CC6-C276-4523-AC50-6ACB9B25EF17}"/>
              </a:ext>
            </a:extLst>
          </p:cNvPr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2364105" y="5308345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0F78D597-6B8D-4401-81F3-FBF39805CAF0}"/>
              </a:ext>
            </a:extLst>
          </p:cNvPr>
          <p:cNvSpPr txBox="1"/>
          <p:nvPr/>
        </p:nvSpPr>
        <p:spPr>
          <a:xfrm flipH="1">
            <a:off x="2940495" y="5326377"/>
            <a:ext cx="147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Danger?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88262" y="222934"/>
            <a:ext cx="40359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0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21" grpId="0"/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>
            <p:custDataLst>
              <p:tags r:id="rId4"/>
            </p:custDataLst>
          </p:nvPr>
        </p:nvSpPr>
        <p:spPr>
          <a:xfrm>
            <a:off x="1259632" y="1103988"/>
            <a:ext cx="7247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Describe</a:t>
            </a:r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36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behavior</a:t>
            </a:r>
            <a:endParaRPr lang="fr-CA" sz="36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CA" sz="36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instead</a:t>
            </a:r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the </a:t>
            </a:r>
            <a:r>
              <a:rPr lang="fr-CA" sz="36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</a:t>
            </a:r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CA" sz="36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ZoneTexte 18"/>
          <p:cNvSpPr txBox="1"/>
          <p:nvPr>
            <p:custDataLst>
              <p:tags r:id="rId5"/>
            </p:custDataLst>
          </p:nvPr>
        </p:nvSpPr>
        <p:spPr>
          <a:xfrm>
            <a:off x="4180655" y="5292583"/>
            <a:ext cx="451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3" name="ZoneTexte 22"/>
          <p:cNvSpPr txBox="1"/>
          <p:nvPr>
            <p:custDataLst>
              <p:tags r:id="rId6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3674897-BB9D-4351-8BB4-BF202E17A648}"/>
              </a:ext>
            </a:extLst>
          </p:cNvPr>
          <p:cNvSpPr txBox="1"/>
          <p:nvPr/>
        </p:nvSpPr>
        <p:spPr>
          <a:xfrm>
            <a:off x="2642973" y="2751695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</a:t>
            </a:r>
            <a:r>
              <a:rPr lang="fr-C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C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fr-C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</a:t>
            </a:r>
            <a:r>
              <a:rPr lang="fr-C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  <a:endParaRPr lang="fr-CA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96E9CBEA-71C9-47B9-845F-5D6DCD53E1EB}"/>
              </a:ext>
            </a:extLst>
          </p:cNvPr>
          <p:cNvSpPr txBox="1"/>
          <p:nvPr/>
        </p:nvSpPr>
        <p:spPr>
          <a:xfrm>
            <a:off x="2642973" y="4352606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 how </a:t>
            </a:r>
            <a:r>
              <a:rPr lang="fr-C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fr-C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felt</a:t>
            </a:r>
            <a:endParaRPr lang="fr-CA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0F78D597-6B8D-4401-81F3-FBF39805CAF0}"/>
              </a:ext>
            </a:extLst>
          </p:cNvPr>
          <p:cNvSpPr txBox="1"/>
          <p:nvPr/>
        </p:nvSpPr>
        <p:spPr>
          <a:xfrm flipH="1">
            <a:off x="2627784" y="3555974"/>
            <a:ext cx="4320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</a:t>
            </a:r>
            <a:r>
              <a:rPr lang="fr-C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C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C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fr-C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</a:t>
            </a:r>
            <a:endParaRPr lang="fr-CA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207AF2C-AD24-487B-8AC0-AC81D033FB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8887" y="2709647"/>
            <a:ext cx="457240" cy="5364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7C3017A-4F7D-4C1C-861A-803CFC8E75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7374" y="3518559"/>
            <a:ext cx="457240" cy="53649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758012A-486F-4AF5-9207-6C65D6823B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7374" y="4311330"/>
            <a:ext cx="457240" cy="5364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3333" y="278625"/>
            <a:ext cx="40359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9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21" grpId="0"/>
      <p:bldP spid="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>
            <p:custDataLst>
              <p:tags r:id="rId4"/>
            </p:custDataLst>
          </p:nvPr>
        </p:nvSpPr>
        <p:spPr>
          <a:xfrm>
            <a:off x="1207952" y="1283440"/>
            <a:ext cx="7247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Let </a:t>
            </a:r>
            <a:r>
              <a:rPr lang="fr-CA" sz="36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consequences</a:t>
            </a:r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36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36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repairing</a:t>
            </a:r>
            <a:endParaRPr lang="fr-CA" sz="36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ZoneTexte 18"/>
          <p:cNvSpPr txBox="1"/>
          <p:nvPr>
            <p:custDataLst>
              <p:tags r:id="rId5"/>
            </p:custDataLst>
          </p:nvPr>
        </p:nvSpPr>
        <p:spPr>
          <a:xfrm>
            <a:off x="4180655" y="5292583"/>
            <a:ext cx="4511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3" name="ZoneTexte 22"/>
          <p:cNvSpPr txBox="1"/>
          <p:nvPr>
            <p:custDataLst>
              <p:tags r:id="rId6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3674897-BB9D-4351-8BB4-BF202E17A648}"/>
              </a:ext>
            </a:extLst>
          </p:cNvPr>
          <p:cNvSpPr txBox="1"/>
          <p:nvPr/>
        </p:nvSpPr>
        <p:spPr>
          <a:xfrm>
            <a:off x="2195736" y="2317176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CA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Message: </a:t>
            </a:r>
            <a:r>
              <a:rPr lang="fr-C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mistakes</a:t>
            </a:r>
            <a:r>
              <a:rPr lang="fr-C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normal and </a:t>
            </a:r>
            <a:r>
              <a:rPr lang="fr-C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C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C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forgiven</a:t>
            </a:r>
            <a:endParaRPr lang="fr-CA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96E9CBEA-71C9-47B9-845F-5D6DCD53E1EB}"/>
              </a:ext>
            </a:extLst>
          </p:cNvPr>
          <p:cNvSpPr txBox="1"/>
          <p:nvPr/>
        </p:nvSpPr>
        <p:spPr>
          <a:xfrm>
            <a:off x="2195735" y="4184637"/>
            <a:ext cx="3220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</a:t>
            </a:r>
            <a:r>
              <a:rPr lang="fr-C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real effort</a:t>
            </a:r>
            <a:endParaRPr lang="fr-CA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0F78D597-6B8D-4401-81F3-FBF39805CAF0}"/>
              </a:ext>
            </a:extLst>
          </p:cNvPr>
          <p:cNvSpPr txBox="1"/>
          <p:nvPr/>
        </p:nvSpPr>
        <p:spPr>
          <a:xfrm flipH="1">
            <a:off x="2195735" y="3381163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Logical</a:t>
            </a:r>
            <a:r>
              <a:rPr lang="fr-C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consistent </a:t>
            </a:r>
            <a:r>
              <a:rPr lang="fr-C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C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CA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misconduct</a:t>
            </a:r>
            <a:r>
              <a:rPr lang="fr-CA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CA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D77AC82-C561-46CD-BAE9-2E8F2D6D06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1270" y="4122517"/>
            <a:ext cx="457240" cy="5974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8670FD1-4B11-456C-B0A0-1BC10A786F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1270" y="3316885"/>
            <a:ext cx="457240" cy="59746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6A0D750-27CB-4F9C-A0F4-E759EC270C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1270" y="2428684"/>
            <a:ext cx="457240" cy="59746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B8E9E8A-60E5-44B0-AEDF-8BF8EAE8D0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5798" y="4000021"/>
            <a:ext cx="2270997" cy="227099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3333" y="246323"/>
            <a:ext cx="40359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69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C6AD8CC-83E5-47CF-A641-59CF29F0F4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1680" y="4343365"/>
            <a:ext cx="2092603" cy="2092603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>
            <p:custDataLst>
              <p:tags r:id="rId4"/>
            </p:custDataLst>
          </p:nvPr>
        </p:nvSpPr>
        <p:spPr>
          <a:xfrm>
            <a:off x="1331640" y="1708718"/>
            <a:ext cx="7247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Offer</a:t>
            </a:r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36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choices</a:t>
            </a:r>
            <a:endParaRPr lang="fr-CA" sz="36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>
            <p:custDataLst>
              <p:tags r:id="rId5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43A8FD1A-403A-4BE6-933C-75F231DF829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331640" y="3533091"/>
            <a:ext cx="7247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Let </a:t>
            </a:r>
            <a:r>
              <a:rPr lang="fr-CA" sz="36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36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make</a:t>
            </a:r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36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their</a:t>
            </a:r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36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own</a:t>
            </a:r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observations</a:t>
            </a:r>
            <a:endParaRPr lang="fr-CA" sz="36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88C18E21-1E55-4E53-8094-7495D002B9E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277236" y="2612325"/>
            <a:ext cx="7247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and</a:t>
            </a:r>
            <a:endParaRPr lang="fr-CA" sz="36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9505" y="341683"/>
            <a:ext cx="40359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7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>
            <p:custDataLst>
              <p:tags r:id="rId4"/>
            </p:custDataLst>
          </p:nvPr>
        </p:nvSpPr>
        <p:spPr>
          <a:xfrm>
            <a:off x="1289869" y="4000022"/>
            <a:ext cx="2633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3 ‘</a:t>
            </a:r>
            <a:r>
              <a:rPr lang="fr-CA" sz="4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takes</a:t>
            </a:r>
            <a:r>
              <a:rPr lang="fr-CA" sz="4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’ </a:t>
            </a:r>
            <a:endParaRPr lang="fr-CA" sz="4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>
            <p:custDataLst>
              <p:tags r:id="rId5"/>
            </p:custDataLst>
          </p:nvPr>
        </p:nvSpPr>
        <p:spPr>
          <a:xfrm>
            <a:off x="5066500" y="3384479"/>
            <a:ext cx="3074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Take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step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back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>
            <p:custDataLst>
              <p:tags r:id="rId6"/>
            </p:custDataLst>
          </p:nvPr>
        </p:nvSpPr>
        <p:spPr>
          <a:xfrm>
            <a:off x="5093434" y="4252761"/>
            <a:ext cx="3496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Take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deep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breath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>
            <p:custDataLst>
              <p:tags r:id="rId7"/>
            </p:custDataLst>
          </p:nvPr>
        </p:nvSpPr>
        <p:spPr>
          <a:xfrm>
            <a:off x="5093434" y="5105117"/>
            <a:ext cx="2210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Take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action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4499992" y="3471449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4499992" y="4244743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4499992" y="5066552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>
            <p:custDataLst>
              <p:tags r:id="rId11"/>
            </p:custDataLst>
          </p:nvPr>
        </p:nvSpPr>
        <p:spPr>
          <a:xfrm>
            <a:off x="1979712" y="1549103"/>
            <a:ext cx="6362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If the situation </a:t>
            </a:r>
            <a:r>
              <a:rPr lang="fr-CA" sz="36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36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beyond</a:t>
            </a:r>
            <a:r>
              <a:rPr lang="fr-CA" sz="36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me…</a:t>
            </a:r>
            <a:endParaRPr lang="fr-CA" sz="36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>
            <p:custDataLst>
              <p:tags r:id="rId12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7446" y="298513"/>
            <a:ext cx="4035902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7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>
            <p:custDataLst>
              <p:tags r:id="rId4"/>
            </p:custDataLst>
          </p:nvPr>
        </p:nvSpPr>
        <p:spPr>
          <a:xfrm>
            <a:off x="1835696" y="2276872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HOW TO FIND OUT IF A CHILD IS VICTIM OF VIOLENCE</a:t>
            </a:r>
          </a:p>
        </p:txBody>
      </p:sp>
      <p:sp>
        <p:nvSpPr>
          <p:cNvPr id="10" name="ZoneTexte 9"/>
          <p:cNvSpPr txBox="1"/>
          <p:nvPr>
            <p:custDataLst>
              <p:tags r:id="rId5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28598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6372200" y="24090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HOW TO FIND OUT…</a:t>
            </a:r>
          </a:p>
        </p:txBody>
      </p:sp>
      <p:sp>
        <p:nvSpPr>
          <p:cNvPr id="6" name="ZoneTexte 5"/>
          <p:cNvSpPr txBox="1"/>
          <p:nvPr>
            <p:custDataLst>
              <p:tags r:id="rId5"/>
            </p:custDataLst>
          </p:nvPr>
        </p:nvSpPr>
        <p:spPr>
          <a:xfrm>
            <a:off x="1911156" y="890717"/>
            <a:ext cx="6362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Not all children react the same way to violence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>
            <p:custDataLst>
              <p:tags r:id="rId6"/>
            </p:custDataLst>
          </p:nvPr>
        </p:nvSpPr>
        <p:spPr>
          <a:xfrm>
            <a:off x="1475656" y="2102476"/>
            <a:ext cx="6516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 depends on: 	</a:t>
            </a:r>
          </a:p>
          <a:p>
            <a:pPr algn="just"/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>
            <p:custDataLst>
              <p:tags r:id="rId7"/>
            </p:custDataLst>
          </p:nvPr>
        </p:nvSpPr>
        <p:spPr>
          <a:xfrm>
            <a:off x="2123728" y="2782089"/>
            <a:ext cx="7103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their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9" name="ZoneTexte 8"/>
          <p:cNvSpPr txBox="1"/>
          <p:nvPr>
            <p:custDataLst>
              <p:tags r:id="rId8"/>
            </p:custDataLst>
          </p:nvPr>
        </p:nvSpPr>
        <p:spPr>
          <a:xfrm>
            <a:off x="2077126" y="3358153"/>
            <a:ext cx="7103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their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personality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10" name="ZoneTexte 9"/>
          <p:cNvSpPr txBox="1"/>
          <p:nvPr>
            <p:custDataLst>
              <p:tags r:id="rId9"/>
            </p:custDataLst>
          </p:nvPr>
        </p:nvSpPr>
        <p:spPr>
          <a:xfrm>
            <a:off x="2077126" y="3934217"/>
            <a:ext cx="7103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type of violence and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severity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; </a:t>
            </a:r>
          </a:p>
        </p:txBody>
      </p:sp>
      <p:sp>
        <p:nvSpPr>
          <p:cNvPr id="11" name="ZoneTexte 10"/>
          <p:cNvSpPr txBox="1"/>
          <p:nvPr>
            <p:custDataLst>
              <p:tags r:id="rId10"/>
            </p:custDataLst>
          </p:nvPr>
        </p:nvSpPr>
        <p:spPr>
          <a:xfrm>
            <a:off x="2077126" y="4510281"/>
            <a:ext cx="7103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frequency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how long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been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going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on;</a:t>
            </a:r>
          </a:p>
        </p:txBody>
      </p:sp>
      <p:sp>
        <p:nvSpPr>
          <p:cNvPr id="12" name="ZoneTexte 11"/>
          <p:cNvSpPr txBox="1"/>
          <p:nvPr>
            <p:custDataLst>
              <p:tags r:id="rId11"/>
            </p:custDataLst>
          </p:nvPr>
        </p:nvSpPr>
        <p:spPr>
          <a:xfrm>
            <a:off x="2077126" y="5086345"/>
            <a:ext cx="7103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their</a:t>
            </a:r>
            <a:r>
              <a:rPr lang="fr-CA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relationship</a:t>
            </a:r>
            <a:r>
              <a:rPr lang="fr-CA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fr-CA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22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aggressor</a:t>
            </a:r>
            <a:r>
              <a:rPr lang="fr-CA" sz="2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19672" y="2721281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07592" y="3249784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19672" y="3836762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19672" y="4521481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19672" y="5049984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>
            <p:custDataLst>
              <p:tags r:id="rId17"/>
            </p:custDataLst>
          </p:nvPr>
        </p:nvSpPr>
        <p:spPr>
          <a:xfrm>
            <a:off x="2077126" y="5683895"/>
            <a:ext cx="6671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presence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or absence of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significant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people in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their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life. 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19672" y="5708970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ZoneTexte 19"/>
          <p:cNvSpPr txBox="1"/>
          <p:nvPr>
            <p:custDataLst>
              <p:tags r:id="rId19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75208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>
            <p:custDataLst>
              <p:tags r:id="rId4"/>
            </p:custDataLst>
          </p:nvPr>
        </p:nvSpPr>
        <p:spPr>
          <a:xfrm>
            <a:off x="6156176" y="240903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HOW TO FIND OUT…</a:t>
            </a:r>
          </a:p>
        </p:txBody>
      </p:sp>
      <p:sp>
        <p:nvSpPr>
          <p:cNvPr id="16" name="ZoneTexte 15"/>
          <p:cNvSpPr txBox="1"/>
          <p:nvPr>
            <p:custDataLst>
              <p:tags r:id="rId5"/>
            </p:custDataLst>
          </p:nvPr>
        </p:nvSpPr>
        <p:spPr>
          <a:xfrm>
            <a:off x="1475656" y="3068960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Exercise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5400000">
            <a:off x="4617738" y="1943102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16200000">
            <a:off x="4689596" y="-577177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ZoneTexte 18">
            <a:hlinkClick r:id="rId15" action="ppaction://hlinkfile"/>
          </p:cNvPr>
          <p:cNvSpPr txBox="1"/>
          <p:nvPr>
            <p:custDataLst>
              <p:tags r:id="rId8"/>
            </p:custDataLst>
          </p:nvPr>
        </p:nvSpPr>
        <p:spPr>
          <a:xfrm>
            <a:off x="1331789" y="3738412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« Changes of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behaviour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» </a:t>
            </a:r>
          </a:p>
        </p:txBody>
      </p:sp>
      <p:sp>
        <p:nvSpPr>
          <p:cNvPr id="10" name="ZoneTexte 9"/>
          <p:cNvSpPr txBox="1"/>
          <p:nvPr>
            <p:custDataLst>
              <p:tags r:id="rId9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61832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0528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0527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5652120" y="240903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1400" b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INTRODUCTION AND PRESENTATION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601" y="332656"/>
            <a:ext cx="3742479" cy="4194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4606694"/>
            <a:ext cx="1637441" cy="141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434" y="4653136"/>
            <a:ext cx="904706" cy="122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53136"/>
            <a:ext cx="761431" cy="117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386" y="4653136"/>
            <a:ext cx="749908" cy="116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Losange 28"/>
          <p:cNvSpPr/>
          <p:nvPr>
            <p:custDataLst>
              <p:tags r:id="rId10"/>
            </p:custDataLst>
          </p:nvPr>
        </p:nvSpPr>
        <p:spPr>
          <a:xfrm rot="16200000">
            <a:off x="5004048" y="773466"/>
            <a:ext cx="3600000" cy="3636000"/>
          </a:xfrm>
          <a:prstGeom prst="diamond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59000">
                <a:srgbClr val="CFCFCF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57150">
            <a:solidFill>
              <a:srgbClr val="F8B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0" name="ZoneTexte 29"/>
          <p:cNvSpPr txBox="1"/>
          <p:nvPr>
            <p:custDataLst>
              <p:tags r:id="rId11"/>
            </p:custDataLst>
          </p:nvPr>
        </p:nvSpPr>
        <p:spPr>
          <a:xfrm>
            <a:off x="5220072" y="2438450"/>
            <a:ext cx="3101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10 groups in the province</a:t>
            </a:r>
          </a:p>
        </p:txBody>
      </p:sp>
      <p:pic>
        <p:nvPicPr>
          <p:cNvPr id="31" name="Picture 8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" b="43976"/>
          <a:stretch/>
        </p:blipFill>
        <p:spPr bwMode="auto">
          <a:xfrm>
            <a:off x="5940152" y="1718370"/>
            <a:ext cx="1692188" cy="59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ZoneTexte 34"/>
          <p:cNvSpPr txBox="1"/>
          <p:nvPr>
            <p:custDataLst>
              <p:tags r:id="rId16"/>
            </p:custDataLst>
          </p:nvPr>
        </p:nvSpPr>
        <p:spPr>
          <a:xfrm>
            <a:off x="1013914" y="6074132"/>
            <a:ext cx="8130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www.espacesansviolence.org</a:t>
            </a:r>
          </a:p>
        </p:txBody>
      </p:sp>
      <p:sp>
        <p:nvSpPr>
          <p:cNvPr id="18" name="ZoneTexte 17"/>
          <p:cNvSpPr txBox="1"/>
          <p:nvPr>
            <p:custDataLst>
              <p:tags r:id="rId17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5627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1"/>
            </p:custDataLst>
          </p:nvPr>
        </p:nvSpPr>
        <p:spPr>
          <a:xfrm>
            <a:off x="6732240" y="240903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1400" b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HOW TO FIND OUT…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ZoneTexte 22"/>
          <p:cNvSpPr txBox="1"/>
          <p:nvPr>
            <p:custDataLst>
              <p:tags r:id="rId5"/>
            </p:custDataLst>
          </p:nvPr>
        </p:nvSpPr>
        <p:spPr>
          <a:xfrm>
            <a:off x="1911156" y="1052736"/>
            <a:ext cx="6362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Stress in children is usually caused by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24" name="ZoneTexte 23"/>
          <p:cNvSpPr txBox="1"/>
          <p:nvPr>
            <p:custDataLst>
              <p:tags r:id="rId6"/>
            </p:custDataLst>
          </p:nvPr>
        </p:nvSpPr>
        <p:spPr>
          <a:xfrm>
            <a:off x="1944086" y="4005064"/>
            <a:ext cx="6660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Difficult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moments: exams, divorce,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death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the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family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arguments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friends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etc.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467852" y="2492896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454460" y="4005064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ZoneTexte 26"/>
          <p:cNvSpPr txBox="1"/>
          <p:nvPr>
            <p:custDataLst>
              <p:tags r:id="rId9"/>
            </p:custDataLst>
          </p:nvPr>
        </p:nvSpPr>
        <p:spPr>
          <a:xfrm>
            <a:off x="1944086" y="2420888"/>
            <a:ext cx="65163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New situations: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moving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entering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school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the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birth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a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brother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or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sister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etc.</a:t>
            </a:r>
          </a:p>
        </p:txBody>
      </p:sp>
      <p:sp>
        <p:nvSpPr>
          <p:cNvPr id="28" name="ZoneTexte 27"/>
          <p:cNvSpPr txBox="1"/>
          <p:nvPr>
            <p:custDataLst>
              <p:tags r:id="rId10"/>
            </p:custDataLst>
          </p:nvPr>
        </p:nvSpPr>
        <p:spPr>
          <a:xfrm>
            <a:off x="1331640" y="5589240"/>
            <a:ext cx="7528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But, as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we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saw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the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reason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behind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child’s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stress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may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violence.</a:t>
            </a:r>
          </a:p>
        </p:txBody>
      </p:sp>
      <p:sp>
        <p:nvSpPr>
          <p:cNvPr id="12" name="ZoneTexte 11"/>
          <p:cNvSpPr txBox="1"/>
          <p:nvPr>
            <p:custDataLst>
              <p:tags r:id="rId11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95677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7" grpId="0"/>
      <p:bldP spid="2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6300192" y="240903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HOW TO FIND OUT…</a:t>
            </a:r>
          </a:p>
        </p:txBody>
      </p:sp>
      <p:sp>
        <p:nvSpPr>
          <p:cNvPr id="6" name="ZoneTexte 5"/>
          <p:cNvSpPr txBox="1"/>
          <p:nvPr>
            <p:custDataLst>
              <p:tags r:id="rId5"/>
            </p:custDataLst>
          </p:nvPr>
        </p:nvSpPr>
        <p:spPr>
          <a:xfrm>
            <a:off x="1911156" y="1322765"/>
            <a:ext cx="6362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Remaining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silent or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lying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various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reasons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>
            <p:custDataLst>
              <p:tags r:id="rId6"/>
            </p:custDataLst>
          </p:nvPr>
        </p:nvSpPr>
        <p:spPr>
          <a:xfrm>
            <a:off x="2763791" y="2708921"/>
            <a:ext cx="710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Fear of not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being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believed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8" name="ZoneTexte 7"/>
          <p:cNvSpPr txBox="1"/>
          <p:nvPr>
            <p:custDataLst>
              <p:tags r:id="rId7"/>
            </p:custDataLst>
          </p:nvPr>
        </p:nvSpPr>
        <p:spPr>
          <a:xfrm>
            <a:off x="2775871" y="3645025"/>
            <a:ext cx="710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Fear of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punishment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9" name="ZoneTexte 8"/>
          <p:cNvSpPr txBox="1"/>
          <p:nvPr>
            <p:custDataLst>
              <p:tags r:id="rId8"/>
            </p:custDataLst>
          </p:nvPr>
        </p:nvSpPr>
        <p:spPr>
          <a:xfrm>
            <a:off x="2775871" y="4581129"/>
            <a:ext cx="710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Feeling of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guilt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2267744" y="2721282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2306337" y="3645025"/>
            <a:ext cx="457454" cy="539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2318417" y="4581129"/>
            <a:ext cx="457454" cy="6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>
            <p:custDataLst>
              <p:tags r:id="rId12"/>
            </p:custDataLst>
          </p:nvPr>
        </p:nvSpPr>
        <p:spPr>
          <a:xfrm>
            <a:off x="2775871" y="5498068"/>
            <a:ext cx="7103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Desire to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protect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aggressor</a:t>
            </a:r>
            <a:r>
              <a:rPr lang="fr-CA" sz="28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2318417" y="5601601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14"/>
          <p:cNvSpPr txBox="1"/>
          <p:nvPr>
            <p:custDataLst>
              <p:tags r:id="rId14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75208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-2771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0" y="3353516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>
            <p:custDataLst>
              <p:tags r:id="rId4"/>
            </p:custDataLst>
          </p:nvPr>
        </p:nvSpPr>
        <p:spPr>
          <a:xfrm>
            <a:off x="1956652" y="1371409"/>
            <a:ext cx="636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How to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verify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my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suspicions?</a:t>
            </a:r>
          </a:p>
        </p:txBody>
      </p:sp>
      <p:sp>
        <p:nvSpPr>
          <p:cNvPr id="7" name="ZoneTexte 6"/>
          <p:cNvSpPr txBox="1"/>
          <p:nvPr>
            <p:custDataLst>
              <p:tags r:id="rId5"/>
            </p:custDataLst>
          </p:nvPr>
        </p:nvSpPr>
        <p:spPr>
          <a:xfrm>
            <a:off x="2185379" y="2318117"/>
            <a:ext cx="649107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By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taking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first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steps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speaking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openly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about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observations and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concerns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Make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sure to respect the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child’s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rhythm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needs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Ex: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Listen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I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feel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like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are not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going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too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well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and I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worry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about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Would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like to talk about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Maybe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we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can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find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 solution </a:t>
            </a:r>
            <a:r>
              <a:rPr lang="fr-CA" sz="2200" i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together</a:t>
            </a:r>
            <a:r>
              <a:rPr lang="fr-CA" sz="2200" i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727925" y="2348880"/>
            <a:ext cx="457454" cy="49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E852B48-7D9D-4031-AE10-948324C12B81}"/>
              </a:ext>
            </a:extLst>
          </p:cNvPr>
          <p:cNvSpPr/>
          <p:nvPr/>
        </p:nvSpPr>
        <p:spPr>
          <a:xfrm>
            <a:off x="6682064" y="404664"/>
            <a:ext cx="19943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HOW TO FIND OUT…</a:t>
            </a:r>
          </a:p>
        </p:txBody>
      </p:sp>
    </p:spTree>
    <p:extLst>
      <p:ext uri="{BB962C8B-B14F-4D97-AF65-F5344CB8AC3E}">
        <p14:creationId xmlns:p14="http://schemas.microsoft.com/office/powerpoint/2010/main" val="324332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-2771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0" y="3353516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979712" y="2707133"/>
            <a:ext cx="63621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When</a:t>
            </a:r>
            <a:r>
              <a:rPr lang="fr-CA" sz="4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fr-CA" sz="44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</a:t>
            </a:r>
            <a:r>
              <a:rPr lang="fr-CA" sz="4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44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confides</a:t>
            </a:r>
            <a:r>
              <a:rPr lang="fr-CA" sz="4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fr-CA" sz="44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endParaRPr lang="fr-CA" sz="4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13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5652120" y="240903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WHEN A CHILD CONFIDES IN YOU</a:t>
            </a:r>
          </a:p>
        </p:txBody>
      </p:sp>
      <p:sp>
        <p:nvSpPr>
          <p:cNvPr id="9" name="Étoile à 12 branches 8"/>
          <p:cNvSpPr/>
          <p:nvPr>
            <p:custDataLst>
              <p:tags r:id="rId5"/>
            </p:custDataLst>
          </p:nvPr>
        </p:nvSpPr>
        <p:spPr>
          <a:xfrm>
            <a:off x="7452320" y="6237827"/>
            <a:ext cx="1440160" cy="431533"/>
          </a:xfrm>
          <a:prstGeom prst="star12">
            <a:avLst/>
          </a:prstGeom>
          <a:gradFill flip="none" rotWithShape="1">
            <a:gsLst>
              <a:gs pos="45000">
                <a:srgbClr val="FFBF3F"/>
              </a:gs>
              <a:gs pos="100000">
                <a:srgbClr val="EA6C1E"/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ZoneTexte 10"/>
          <p:cNvSpPr txBox="1"/>
          <p:nvPr>
            <p:custDataLst>
              <p:tags r:id="rId6"/>
            </p:custDataLst>
          </p:nvPr>
        </p:nvSpPr>
        <p:spPr>
          <a:xfrm>
            <a:off x="7833537" y="6310092"/>
            <a:ext cx="677725" cy="287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11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Folder</a:t>
            </a:r>
          </a:p>
        </p:txBody>
      </p:sp>
      <p:sp>
        <p:nvSpPr>
          <p:cNvPr id="12" name="ZoneTexte 11"/>
          <p:cNvSpPr txBox="1"/>
          <p:nvPr>
            <p:custDataLst>
              <p:tags r:id="rId7"/>
            </p:custDataLst>
          </p:nvPr>
        </p:nvSpPr>
        <p:spPr>
          <a:xfrm>
            <a:off x="1475656" y="3068960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Brainstorm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5400000">
            <a:off x="4617738" y="1943102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16200000">
            <a:off x="4689746" y="-577178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ZoneTexte 15">
            <a:hlinkClick r:id="rId17" action="ppaction://hlinkfile"/>
          </p:cNvPr>
          <p:cNvSpPr txBox="1"/>
          <p:nvPr>
            <p:custDataLst>
              <p:tags r:id="rId10"/>
            </p:custDataLst>
          </p:nvPr>
        </p:nvSpPr>
        <p:spPr>
          <a:xfrm>
            <a:off x="1115317" y="3861048"/>
            <a:ext cx="7633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« Attitudes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could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ease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confidence » </a:t>
            </a:r>
          </a:p>
        </p:txBody>
      </p:sp>
      <p:sp>
        <p:nvSpPr>
          <p:cNvPr id="15" name="ZoneTexte 14"/>
          <p:cNvSpPr txBox="1"/>
          <p:nvPr>
            <p:custDataLst>
              <p:tags r:id="rId11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67723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-2771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0" y="3353516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625592" y="1722790"/>
            <a:ext cx="710338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1.</a:t>
            </a:r>
            <a:r>
              <a:rPr lang="en-US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Find a quiet and discrete environment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2.  Believe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saying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may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first time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they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talk about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) 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3. 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Stay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calm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4. 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Emphasize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happened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not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their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fault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5.  Do not correct the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vocabulary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 If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they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don’t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find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words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encourage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them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use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gestures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or images;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6.  Be as open-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minded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as possible (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avoid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judgement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>
            <a:hlinkClick r:id="rId10" action="ppaction://hlinkfile"/>
          </p:cNvPr>
          <p:cNvSpPr txBox="1"/>
          <p:nvPr>
            <p:custDataLst>
              <p:tags r:id="rId5"/>
            </p:custDataLst>
          </p:nvPr>
        </p:nvSpPr>
        <p:spPr>
          <a:xfrm>
            <a:off x="1384162" y="836712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Attitudes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could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ease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confidence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17C7DF0-0E0D-4158-8320-F7CB152620C2}"/>
              </a:ext>
            </a:extLst>
          </p:cNvPr>
          <p:cNvSpPr/>
          <p:nvPr/>
        </p:nvSpPr>
        <p:spPr>
          <a:xfrm>
            <a:off x="5790876" y="322783"/>
            <a:ext cx="31416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WHEN A CHILD CONFIDES IN YOU</a:t>
            </a:r>
          </a:p>
        </p:txBody>
      </p:sp>
    </p:spTree>
    <p:extLst>
      <p:ext uri="{BB962C8B-B14F-4D97-AF65-F5344CB8AC3E}">
        <p14:creationId xmlns:p14="http://schemas.microsoft.com/office/powerpoint/2010/main" val="273203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-2771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0" y="3353516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763688" y="836712"/>
            <a:ext cx="710338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7.    </a:t>
            </a:r>
            <a:r>
              <a:rPr lang="en-US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Validate their emotions (it’s normal to feel afraid, angry, sad….);</a:t>
            </a:r>
            <a:endParaRPr lang="fr-CA" sz="20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0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8.   Tell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them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they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did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well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talk about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they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are brave;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0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9.   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Ask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open-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ended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questions (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instead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leading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or suggestive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ones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0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10. 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Evaluate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immediate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threats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the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children’s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safety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0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11. </a:t>
            </a:r>
            <a:r>
              <a:rPr lang="en-US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Ask them how you can help them 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include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them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the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search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for solutions);</a:t>
            </a:r>
          </a:p>
          <a:p>
            <a:endParaRPr lang="fr-CA" sz="20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 startAt="12"/>
            </a:pP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Let the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know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0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are planning to do;</a:t>
            </a:r>
          </a:p>
          <a:p>
            <a:endParaRPr lang="fr-CA" sz="20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CA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13. </a:t>
            </a:r>
            <a:r>
              <a:rPr lang="en-US" sz="2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Do not make promises that you cannot keep.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DC9E49C-9C68-4FF2-9B0E-21674CA43D2C}"/>
              </a:ext>
            </a:extLst>
          </p:cNvPr>
          <p:cNvSpPr/>
          <p:nvPr/>
        </p:nvSpPr>
        <p:spPr>
          <a:xfrm>
            <a:off x="5748134" y="450532"/>
            <a:ext cx="31416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WHEN A CHILD CONFIDES IN YOU</a:t>
            </a:r>
          </a:p>
        </p:txBody>
      </p:sp>
    </p:spTree>
    <p:extLst>
      <p:ext uri="{BB962C8B-B14F-4D97-AF65-F5344CB8AC3E}">
        <p14:creationId xmlns:p14="http://schemas.microsoft.com/office/powerpoint/2010/main" val="297587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1"/>
            </p:custDataLst>
          </p:nvPr>
        </p:nvSpPr>
        <p:spPr>
          <a:xfrm>
            <a:off x="1403797" y="3353516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Simulation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-2771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0" y="3353516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16200000">
            <a:off x="4689746" y="-577178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5400000">
            <a:off x="4617738" y="1943102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183DBC7-02CF-467A-B21D-83C19436650C}"/>
              </a:ext>
            </a:extLst>
          </p:cNvPr>
          <p:cNvSpPr/>
          <p:nvPr/>
        </p:nvSpPr>
        <p:spPr>
          <a:xfrm>
            <a:off x="5606984" y="620688"/>
            <a:ext cx="31416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WHEN A CHILD CONFIDES IN YOU</a:t>
            </a:r>
          </a:p>
        </p:txBody>
      </p:sp>
    </p:spTree>
    <p:extLst>
      <p:ext uri="{BB962C8B-B14F-4D97-AF65-F5344CB8AC3E}">
        <p14:creationId xmlns:p14="http://schemas.microsoft.com/office/powerpoint/2010/main" val="411960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-27714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0" y="3353516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619672" y="2384020"/>
            <a:ext cx="7344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If I </a:t>
            </a:r>
            <a:r>
              <a:rPr lang="fr-CA" sz="4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fr-CA" sz="4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4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aware</a:t>
            </a:r>
            <a:r>
              <a:rPr lang="fr-CA" sz="4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a situation of violence, </a:t>
            </a:r>
            <a:r>
              <a:rPr lang="fr-CA" sz="4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fr-CA" sz="4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4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resources</a:t>
            </a:r>
            <a:r>
              <a:rPr lang="fr-CA" sz="4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can help me?</a:t>
            </a:r>
          </a:p>
        </p:txBody>
      </p:sp>
    </p:spTree>
    <p:extLst>
      <p:ext uri="{BB962C8B-B14F-4D97-AF65-F5344CB8AC3E}">
        <p14:creationId xmlns:p14="http://schemas.microsoft.com/office/powerpoint/2010/main" val="347643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rganigramme : Connecteur 1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475656" y="620688"/>
            <a:ext cx="7169556" cy="5991318"/>
          </a:xfrm>
          <a:prstGeom prst="flowChartConnector">
            <a:avLst/>
          </a:prstGeom>
          <a:solidFill>
            <a:srgbClr val="FBE197"/>
          </a:solidFill>
          <a:ln>
            <a:solidFill>
              <a:srgbClr val="FED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Organigramme : Connecteur 12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571163" y="1412776"/>
            <a:ext cx="5153801" cy="4473727"/>
          </a:xfrm>
          <a:prstGeom prst="flowChartConnector">
            <a:avLst/>
          </a:prstGeom>
          <a:solidFill>
            <a:srgbClr val="FAD672"/>
          </a:solidFill>
          <a:ln>
            <a:solidFill>
              <a:srgbClr val="FED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6"/>
            </p:custDataLst>
          </p:nvPr>
        </p:nvSpPr>
        <p:spPr>
          <a:xfrm>
            <a:off x="6228184" y="24090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EXISTING RESOURCES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>
            <p:custDataLst>
              <p:tags r:id="rId7"/>
            </p:custDataLst>
          </p:nvPr>
        </p:nvSpPr>
        <p:spPr>
          <a:xfrm>
            <a:off x="1137504" y="116632"/>
            <a:ext cx="4824536" cy="44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defRPr/>
            </a:pP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Who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can help me?</a:t>
            </a:r>
          </a:p>
        </p:txBody>
      </p:sp>
      <p:sp>
        <p:nvSpPr>
          <p:cNvPr id="18" name="ZoneTexte 17"/>
          <p:cNvSpPr txBox="1"/>
          <p:nvPr>
            <p:custDataLst>
              <p:tags r:id="rId8"/>
            </p:custDataLst>
          </p:nvPr>
        </p:nvSpPr>
        <p:spPr>
          <a:xfrm>
            <a:off x="3995936" y="1700808"/>
            <a:ext cx="2232248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SCHOOL SYSTEM/</a:t>
            </a:r>
          </a:p>
          <a:p>
            <a:pPr algn="ctr">
              <a:lnSpc>
                <a:spcPct val="115000"/>
              </a:lnSpc>
              <a:defRPr/>
            </a:pPr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DAYCARE</a:t>
            </a:r>
          </a:p>
        </p:txBody>
      </p:sp>
      <p:sp>
        <p:nvSpPr>
          <p:cNvPr id="19" name="ZoneTexte 18"/>
          <p:cNvSpPr txBox="1"/>
          <p:nvPr>
            <p:custDataLst>
              <p:tags r:id="rId9"/>
            </p:custDataLst>
          </p:nvPr>
        </p:nvSpPr>
        <p:spPr>
          <a:xfrm>
            <a:off x="4227756" y="6021288"/>
            <a:ext cx="1836204" cy="49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Community </a:t>
            </a:r>
            <a:r>
              <a:rPr lang="fr-CA" sz="1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organizations</a:t>
            </a:r>
            <a:endParaRPr lang="fr-CA" sz="1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>
            <p:custDataLst>
              <p:tags r:id="rId10"/>
            </p:custDataLst>
          </p:nvPr>
        </p:nvSpPr>
        <p:spPr>
          <a:xfrm>
            <a:off x="7328673" y="4598731"/>
            <a:ext cx="1184248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Peer support groups</a:t>
            </a:r>
          </a:p>
        </p:txBody>
      </p:sp>
      <p:sp>
        <p:nvSpPr>
          <p:cNvPr id="21" name="ZoneTexte 20"/>
          <p:cNvSpPr txBox="1"/>
          <p:nvPr>
            <p:custDataLst>
              <p:tags r:id="rId11"/>
            </p:custDataLst>
          </p:nvPr>
        </p:nvSpPr>
        <p:spPr>
          <a:xfrm>
            <a:off x="1691680" y="4617147"/>
            <a:ext cx="1340085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Hospitals</a:t>
            </a: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2" name="ZoneTexte 21"/>
          <p:cNvSpPr txBox="1"/>
          <p:nvPr>
            <p:custDataLst>
              <p:tags r:id="rId12"/>
            </p:custDataLst>
          </p:nvPr>
        </p:nvSpPr>
        <p:spPr>
          <a:xfrm>
            <a:off x="1586244" y="2812569"/>
            <a:ext cx="1109734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DYP</a:t>
            </a:r>
          </a:p>
        </p:txBody>
      </p:sp>
      <p:sp>
        <p:nvSpPr>
          <p:cNvPr id="25" name="Organigramme : Connecteur 24"/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4012295" y="2529773"/>
            <a:ext cx="2267127" cy="2267379"/>
          </a:xfrm>
          <a:prstGeom prst="flowChartConnector">
            <a:avLst/>
          </a:prstGeom>
          <a:solidFill>
            <a:srgbClr val="F9CB49"/>
          </a:solidFill>
          <a:ln>
            <a:solidFill>
              <a:srgbClr val="FED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6" name="Organigramme : Connecteur 25"/>
          <p:cNvSpPr>
            <a:spLocks noChangeAspect="1"/>
          </p:cNvSpPr>
          <p:nvPr>
            <p:custDataLst>
              <p:tags r:id="rId14"/>
            </p:custDataLst>
          </p:nvPr>
        </p:nvSpPr>
        <p:spPr>
          <a:xfrm>
            <a:off x="4785940" y="3357154"/>
            <a:ext cx="719838" cy="719918"/>
          </a:xfrm>
          <a:prstGeom prst="flowChartConnector">
            <a:avLst/>
          </a:prstGeom>
          <a:solidFill>
            <a:srgbClr val="FCE8AE"/>
          </a:solidFill>
          <a:ln>
            <a:solidFill>
              <a:srgbClr val="FED5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7" name="ZoneTexte 26"/>
          <p:cNvSpPr txBox="1"/>
          <p:nvPr>
            <p:custDataLst>
              <p:tags r:id="rId15"/>
            </p:custDataLst>
          </p:nvPr>
        </p:nvSpPr>
        <p:spPr>
          <a:xfrm>
            <a:off x="4499992" y="3573016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ME</a:t>
            </a:r>
          </a:p>
        </p:txBody>
      </p:sp>
      <p:sp>
        <p:nvSpPr>
          <p:cNvPr id="28" name="ZoneTexte 27"/>
          <p:cNvSpPr txBox="1"/>
          <p:nvPr>
            <p:custDataLst>
              <p:tags r:id="rId16"/>
            </p:custDataLst>
          </p:nvPr>
        </p:nvSpPr>
        <p:spPr>
          <a:xfrm>
            <a:off x="3816462" y="3715687"/>
            <a:ext cx="1275936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Friends </a:t>
            </a:r>
          </a:p>
        </p:txBody>
      </p:sp>
      <p:sp>
        <p:nvSpPr>
          <p:cNvPr id="29" name="ZoneTexte 28"/>
          <p:cNvSpPr txBox="1"/>
          <p:nvPr>
            <p:custDataLst>
              <p:tags r:id="rId17"/>
            </p:custDataLst>
          </p:nvPr>
        </p:nvSpPr>
        <p:spPr>
          <a:xfrm>
            <a:off x="5023458" y="3915044"/>
            <a:ext cx="1510072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Partner</a:t>
            </a:r>
          </a:p>
        </p:txBody>
      </p:sp>
      <p:sp>
        <p:nvSpPr>
          <p:cNvPr id="31" name="ZoneTexte 30"/>
          <p:cNvSpPr txBox="1"/>
          <p:nvPr>
            <p:custDataLst>
              <p:tags r:id="rId18"/>
            </p:custDataLst>
          </p:nvPr>
        </p:nvSpPr>
        <p:spPr>
          <a:xfrm>
            <a:off x="4355976" y="2636912"/>
            <a:ext cx="1542790" cy="318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RELATIVES</a:t>
            </a:r>
          </a:p>
        </p:txBody>
      </p:sp>
      <p:sp>
        <p:nvSpPr>
          <p:cNvPr id="32" name="ZoneTexte 31"/>
          <p:cNvSpPr txBox="1"/>
          <p:nvPr>
            <p:custDataLst>
              <p:tags r:id="rId19"/>
            </p:custDataLst>
          </p:nvPr>
        </p:nvSpPr>
        <p:spPr>
          <a:xfrm>
            <a:off x="4067944" y="3068960"/>
            <a:ext cx="2088232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Family</a:t>
            </a:r>
          </a:p>
        </p:txBody>
      </p:sp>
      <p:sp>
        <p:nvSpPr>
          <p:cNvPr id="33" name="ZoneTexte 32"/>
          <p:cNvSpPr txBox="1"/>
          <p:nvPr>
            <p:custDataLst>
              <p:tags r:id="rId20"/>
            </p:custDataLst>
          </p:nvPr>
        </p:nvSpPr>
        <p:spPr>
          <a:xfrm>
            <a:off x="4031940" y="949762"/>
            <a:ext cx="2232248" cy="318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OTHER RESOURCES</a:t>
            </a:r>
          </a:p>
        </p:txBody>
      </p:sp>
      <p:sp>
        <p:nvSpPr>
          <p:cNvPr id="34" name="ZoneTexte 33"/>
          <p:cNvSpPr txBox="1"/>
          <p:nvPr>
            <p:custDataLst>
              <p:tags r:id="rId21"/>
            </p:custDataLst>
          </p:nvPr>
        </p:nvSpPr>
        <p:spPr>
          <a:xfrm>
            <a:off x="5940152" y="2561381"/>
            <a:ext cx="1506636" cy="3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Direction</a:t>
            </a:r>
            <a:endParaRPr lang="fr-CA" sz="11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ZoneTexte 34"/>
          <p:cNvSpPr txBox="1"/>
          <p:nvPr>
            <p:custDataLst>
              <p:tags r:id="rId22"/>
            </p:custDataLst>
          </p:nvPr>
        </p:nvSpPr>
        <p:spPr>
          <a:xfrm>
            <a:off x="6084168" y="4000022"/>
            <a:ext cx="1448822" cy="49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Professional services</a:t>
            </a:r>
          </a:p>
        </p:txBody>
      </p:sp>
      <p:sp>
        <p:nvSpPr>
          <p:cNvPr id="36" name="ZoneTexte 35"/>
          <p:cNvSpPr txBox="1"/>
          <p:nvPr>
            <p:custDataLst>
              <p:tags r:id="rId23"/>
            </p:custDataLst>
          </p:nvPr>
        </p:nvSpPr>
        <p:spPr>
          <a:xfrm>
            <a:off x="2411760" y="3933056"/>
            <a:ext cx="158417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Educational</a:t>
            </a: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personnel </a:t>
            </a:r>
          </a:p>
        </p:txBody>
      </p:sp>
      <p:sp>
        <p:nvSpPr>
          <p:cNvPr id="37" name="ZoneTexte 36"/>
          <p:cNvSpPr txBox="1"/>
          <p:nvPr>
            <p:custDataLst>
              <p:tags r:id="rId24"/>
            </p:custDataLst>
          </p:nvPr>
        </p:nvSpPr>
        <p:spPr>
          <a:xfrm>
            <a:off x="2753610" y="2561382"/>
            <a:ext cx="1692563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Secretary</a:t>
            </a: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0" name="ZoneTexte 39"/>
          <p:cNvSpPr txBox="1"/>
          <p:nvPr>
            <p:custDataLst>
              <p:tags r:id="rId25"/>
            </p:custDataLst>
          </p:nvPr>
        </p:nvSpPr>
        <p:spPr>
          <a:xfrm>
            <a:off x="1979712" y="4869160"/>
            <a:ext cx="1340085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CLSC </a:t>
            </a:r>
          </a:p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CISSS/CIUSSS</a:t>
            </a:r>
          </a:p>
        </p:txBody>
      </p:sp>
      <p:sp>
        <p:nvSpPr>
          <p:cNvPr id="42" name="ZoneTexte 41"/>
          <p:cNvSpPr txBox="1"/>
          <p:nvPr>
            <p:custDataLst>
              <p:tags r:id="rId26"/>
            </p:custDataLst>
          </p:nvPr>
        </p:nvSpPr>
        <p:spPr>
          <a:xfrm>
            <a:off x="6588224" y="1600711"/>
            <a:ext cx="1340085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811 </a:t>
            </a:r>
          </a:p>
        </p:txBody>
      </p:sp>
      <p:sp>
        <p:nvSpPr>
          <p:cNvPr id="39" name="ZoneTexte 38"/>
          <p:cNvSpPr txBox="1"/>
          <p:nvPr>
            <p:custDataLst>
              <p:tags r:id="rId27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6" name="ZoneTexte 45"/>
          <p:cNvSpPr txBox="1"/>
          <p:nvPr>
            <p:custDataLst>
              <p:tags r:id="rId28"/>
            </p:custDataLst>
          </p:nvPr>
        </p:nvSpPr>
        <p:spPr>
          <a:xfrm>
            <a:off x="4029734" y="5085184"/>
            <a:ext cx="2232248" cy="286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fr-CA" sz="1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Daycare</a:t>
            </a:r>
            <a:r>
              <a:rPr lang="fr-CA" sz="1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personnel</a:t>
            </a:r>
          </a:p>
        </p:txBody>
      </p:sp>
    </p:spTree>
    <p:extLst>
      <p:ext uri="{BB962C8B-B14F-4D97-AF65-F5344CB8AC3E}">
        <p14:creationId xmlns:p14="http://schemas.microsoft.com/office/powerpoint/2010/main" val="376103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0" grpId="0"/>
      <p:bldP spid="18" grpId="0"/>
      <p:bldP spid="19" grpId="0"/>
      <p:bldP spid="20" grpId="0"/>
      <p:bldP spid="21" grpId="0"/>
      <p:bldP spid="22" grpId="0"/>
      <p:bldP spid="25" grpId="0" animBg="1"/>
      <p:bldP spid="26" grpId="0" animBg="1"/>
      <p:bldP spid="27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0" grpId="0"/>
      <p:bldP spid="42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ZoneTexte 13"/>
          <p:cNvSpPr txBox="1"/>
          <p:nvPr>
            <p:custDataLst>
              <p:tags r:id="rId5"/>
            </p:custDataLst>
          </p:nvPr>
        </p:nvSpPr>
        <p:spPr>
          <a:xfrm>
            <a:off x="5652120" y="240903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CA" sz="1400" b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INTRODUCTION AND PRESENTATION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>
            <p:custDataLst>
              <p:tags r:id="rId6"/>
            </p:custDataLst>
          </p:nvPr>
        </p:nvSpPr>
        <p:spPr>
          <a:xfrm>
            <a:off x="416692" y="930967"/>
            <a:ext cx="8229600" cy="30690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Clr>
                <a:srgbClr val="FF6600"/>
              </a:buClr>
              <a:buNone/>
              <a:defRPr/>
            </a:pPr>
            <a:r>
              <a:rPr lang="fr-CA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Elementary</a:t>
            </a:r>
            <a:r>
              <a:rPr lang="fr-CA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schools</a:t>
            </a:r>
            <a:r>
              <a:rPr lang="fr-CA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100%</a:t>
            </a:r>
          </a:p>
          <a:p>
            <a:pPr marL="914400" lvl="2" indent="0">
              <a:buClr>
                <a:srgbClr val="FF6600"/>
              </a:buClr>
              <a:buNone/>
              <a:defRPr/>
            </a:pPr>
            <a:endParaRPr lang="fr-CA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Clr>
                <a:srgbClr val="FF6600"/>
              </a:buClr>
              <a:defRPr/>
            </a:pP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schools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territory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attached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francophone and anglophone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schoolboards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have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already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received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ESPACE program at least once.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daycare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center (CPE) as </a:t>
            </a:r>
            <a:r>
              <a:rPr lang="fr-CA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fr-CA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2">
              <a:buClr>
                <a:srgbClr val="FF6600"/>
              </a:buClr>
              <a:defRPr/>
            </a:pPr>
            <a:endParaRPr lang="fr-CA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="" xmlns:a16="http://schemas.microsoft.com/office/drawing/2014/main" id="{1F64E741-D452-4B87-822E-3BFE58FD4F34}"/>
              </a:ext>
            </a:extLst>
          </p:cNvPr>
          <p:cNvSpPr txBox="1"/>
          <p:nvPr/>
        </p:nvSpPr>
        <p:spPr>
          <a:xfrm flipH="1">
            <a:off x="416692" y="4138003"/>
            <a:ext cx="7560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 </a:t>
            </a:r>
            <a:r>
              <a:rPr lang="fr-CA" sz="24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3-4 </a:t>
            </a:r>
            <a:r>
              <a:rPr lang="fr-CA" sz="24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2">
              <a:buClr>
                <a:srgbClr val="FF6600"/>
              </a:buClr>
              <a:defRPr/>
            </a:pPr>
            <a:endParaRPr lang="fr-CA" sz="2400" dirty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Objective: all </a:t>
            </a:r>
            <a:r>
              <a:rPr lang="fr-CA" sz="24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in the workshop </a:t>
            </a:r>
            <a:r>
              <a:rPr lang="fr-CA" sz="24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twice</a:t>
            </a: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elementary</a:t>
            </a:r>
            <a:r>
              <a:rPr lang="fr-CA" sz="24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A" sz="2400" dirty="0" err="1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schooling</a:t>
            </a:r>
            <a:endParaRPr lang="fr-CA" sz="2400" dirty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84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763688" y="620811"/>
            <a:ext cx="6362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Youth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Protection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Act</a:t>
            </a:r>
            <a:endParaRPr lang="fr-CA" sz="28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>
            <p:custDataLst>
              <p:tags r:id="rId5"/>
            </p:custDataLst>
          </p:nvPr>
        </p:nvSpPr>
        <p:spPr>
          <a:xfrm>
            <a:off x="1035929" y="1412776"/>
            <a:ext cx="8108071" cy="557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If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aware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victim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physical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or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sexual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violence, </a:t>
            </a:r>
            <a:r>
              <a:rPr lang="fr-CA" sz="22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fr-CA" sz="22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law</a:t>
            </a:r>
            <a:r>
              <a:rPr lang="fr-CA" sz="22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requires</a:t>
            </a:r>
            <a:r>
              <a:rPr lang="fr-CA" sz="22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2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report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immediately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the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Director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Youth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Protection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200" dirty="0" smtClean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If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think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a situation of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serious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neglect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abandonment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psychological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ill-treatments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or if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or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she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has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severe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behavioural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problems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drug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abuse, suicide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attempt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runaway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criminality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etc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.), </a:t>
            </a:r>
            <a:r>
              <a:rPr lang="fr-CA" sz="22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2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are </a:t>
            </a:r>
            <a:r>
              <a:rPr lang="fr-CA" sz="2200" b="1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invited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report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it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to the DYP.</a:t>
            </a:r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endParaRPr lang="fr-CA" sz="22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endParaRPr lang="fr-CA" sz="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This Law </a:t>
            </a:r>
            <a:r>
              <a:rPr lang="fr-CA" sz="2200" u="sng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offers</a:t>
            </a:r>
            <a:r>
              <a:rPr lang="fr-CA" sz="2200" u="sng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u="sng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200" u="sng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u="sng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immunity</a:t>
            </a:r>
            <a:r>
              <a:rPr lang="fr-CA" sz="2200" u="sng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fr-CA" sz="2200" u="sng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confidentiality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name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will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never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disclosed</a:t>
            </a:r>
            <a:r>
              <a:rPr lang="fr-CA" sz="2200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and no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lawsuit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can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instituted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against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fr-CA" sz="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 case file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will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stay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u="sng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opened</a:t>
            </a:r>
            <a:r>
              <a:rPr lang="fr-CA" sz="2200" u="sng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for 2 </a:t>
            </a:r>
            <a:r>
              <a:rPr lang="fr-CA" sz="2200" u="sng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years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, in the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whole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province. </a:t>
            </a:r>
          </a:p>
        </p:txBody>
      </p:sp>
      <p:sp>
        <p:nvSpPr>
          <p:cNvPr id="15" name="ZoneTexte 14"/>
          <p:cNvSpPr txBox="1"/>
          <p:nvPr>
            <p:custDataLst>
              <p:tags r:id="rId6"/>
            </p:custDataLst>
          </p:nvPr>
        </p:nvSpPr>
        <p:spPr>
          <a:xfrm>
            <a:off x="6228184" y="240903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EXISTING RESOURCES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>
            <p:custDataLst>
              <p:tags r:id="rId7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60047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3692996" y="265806"/>
            <a:ext cx="511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CONCLUSION</a:t>
            </a:r>
          </a:p>
        </p:txBody>
      </p:sp>
      <p:sp>
        <p:nvSpPr>
          <p:cNvPr id="12" name="ZoneTexte 11"/>
          <p:cNvSpPr txBox="1"/>
          <p:nvPr>
            <p:custDataLst>
              <p:tags r:id="rId5"/>
            </p:custDataLst>
          </p:nvPr>
        </p:nvSpPr>
        <p:spPr>
          <a:xfrm>
            <a:off x="1475656" y="1124744"/>
            <a:ext cx="73326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involvement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prevention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efforts can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make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difference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children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 You can help </a:t>
            </a:r>
            <a:r>
              <a:rPr lang="fr-CA" sz="28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them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13" name="ZoneTexte 12"/>
          <p:cNvSpPr txBox="1"/>
          <p:nvPr>
            <p:custDataLst>
              <p:tags r:id="rId6"/>
            </p:custDataLst>
          </p:nvPr>
        </p:nvSpPr>
        <p:spPr>
          <a:xfrm>
            <a:off x="2356908" y="2971426"/>
            <a:ext cx="5782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better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informed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on the question of violence and on possible solutions;</a:t>
            </a:r>
          </a:p>
        </p:txBody>
      </p:sp>
      <p:sp>
        <p:nvSpPr>
          <p:cNvPr id="16" name="ZoneTexte 15"/>
          <p:cNvSpPr txBox="1"/>
          <p:nvPr>
            <p:custDataLst>
              <p:tags r:id="rId7"/>
            </p:custDataLst>
          </p:nvPr>
        </p:nvSpPr>
        <p:spPr>
          <a:xfrm>
            <a:off x="2314346" y="4129916"/>
            <a:ext cx="6362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more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autonomous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and confident in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their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own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capacities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;</a:t>
            </a:r>
          </a:p>
        </p:txBody>
      </p:sp>
      <p:sp>
        <p:nvSpPr>
          <p:cNvPr id="17" name="ZoneTexte 16"/>
          <p:cNvSpPr txBox="1"/>
          <p:nvPr>
            <p:custDataLst>
              <p:tags r:id="rId8"/>
            </p:custDataLst>
          </p:nvPr>
        </p:nvSpPr>
        <p:spPr>
          <a:xfrm>
            <a:off x="2242338" y="5230361"/>
            <a:ext cx="6362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less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isolated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helpful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people and </a:t>
            </a:r>
            <a:r>
              <a:rPr lang="fr-CA" sz="2200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resources</a:t>
            </a:r>
            <a:r>
              <a:rPr lang="fr-CA" sz="2200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77"/>
          <a:stretch/>
        </p:blipFill>
        <p:spPr bwMode="auto">
          <a:xfrm>
            <a:off x="1671390" y="2996952"/>
            <a:ext cx="668362" cy="71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3" b="78919"/>
          <a:stretch/>
        </p:blipFill>
        <p:spPr bwMode="auto">
          <a:xfrm>
            <a:off x="1671390" y="4000022"/>
            <a:ext cx="668362" cy="78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5" b="64891"/>
          <a:stretch/>
        </p:blipFill>
        <p:spPr bwMode="auto">
          <a:xfrm>
            <a:off x="1671390" y="5072140"/>
            <a:ext cx="668362" cy="87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Espace réservé du contenu 3" descr="mains-ensemble.jpg"/>
          <p:cNvPicPr>
            <a:picLocks noGrp="1" noChangeAspect="1"/>
          </p:cNvPicPr>
          <p:nvPr>
            <p:custDataLst>
              <p:tags r:id="rId12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-172849" y="2906085"/>
            <a:ext cx="1192086" cy="1140781"/>
          </a:xfrm>
          <a:prstGeom prst="rect">
            <a:avLst/>
          </a:prstGeom>
        </p:spPr>
      </p:pic>
      <p:sp>
        <p:nvSpPr>
          <p:cNvPr id="14" name="ZoneTexte 13"/>
          <p:cNvSpPr txBox="1"/>
          <p:nvPr>
            <p:custDataLst>
              <p:tags r:id="rId13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23716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/>
          <p:nvPr>
            <p:custDataLst>
              <p:tags r:id="rId1"/>
            </p:custDataLst>
          </p:nvPr>
        </p:nvPicPr>
        <p:blipFill rotWithShape="1"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2" t="16668" r="66048" b="50482"/>
          <a:stretch/>
        </p:blipFill>
        <p:spPr bwMode="auto">
          <a:xfrm>
            <a:off x="6587126" y="1521617"/>
            <a:ext cx="2185035" cy="24784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ZoneTexte 7"/>
          <p:cNvSpPr txBox="1"/>
          <p:nvPr>
            <p:custDataLst>
              <p:tags r:id="rId2"/>
            </p:custDataLst>
          </p:nvPr>
        </p:nvSpPr>
        <p:spPr>
          <a:xfrm>
            <a:off x="1619672" y="1196505"/>
            <a:ext cx="50009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600" b="1" dirty="0" err="1">
                <a:latin typeface="Arial" pitchFamily="34" charset="0"/>
                <a:cs typeface="Arial" pitchFamily="34" charset="0"/>
              </a:rPr>
              <a:t>Thank</a:t>
            </a:r>
            <a:r>
              <a:rPr lang="fr-CA" sz="66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CA" sz="6600" b="1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fr-CA" sz="6600" b="1" dirty="0">
                <a:latin typeface="Arial" pitchFamily="34" charset="0"/>
                <a:cs typeface="Arial" pitchFamily="34" charset="0"/>
              </a:rPr>
              <a:t>!</a:t>
            </a:r>
            <a:r>
              <a:rPr lang="fr-CA" sz="66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72849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72848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49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>
            <p:custDataLst>
              <p:tags r:id="rId6"/>
            </p:custDataLst>
          </p:nvPr>
        </p:nvSpPr>
        <p:spPr>
          <a:xfrm>
            <a:off x="1187623" y="2775481"/>
            <a:ext cx="633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fr-CA" sz="2800" b="1" dirty="0" err="1">
                <a:latin typeface="Arial" pitchFamily="34" charset="0"/>
                <a:cs typeface="Arial" pitchFamily="34" charset="0"/>
              </a:rPr>
              <a:t>Please</a:t>
            </a:r>
            <a:r>
              <a:rPr lang="fr-CA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latin typeface="Arial" pitchFamily="34" charset="0"/>
                <a:cs typeface="Arial" pitchFamily="34" charset="0"/>
              </a:rPr>
              <a:t>don’t</a:t>
            </a:r>
            <a:r>
              <a:rPr lang="fr-CA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latin typeface="Arial" pitchFamily="34" charset="0"/>
                <a:cs typeface="Arial" pitchFamily="34" charset="0"/>
              </a:rPr>
              <a:t>forget</a:t>
            </a:r>
            <a:r>
              <a:rPr lang="fr-CA" sz="2800" b="1" dirty="0">
                <a:latin typeface="Arial" pitchFamily="34" charset="0"/>
                <a:cs typeface="Arial" pitchFamily="34" charset="0"/>
              </a:rPr>
              <a:t> to </a:t>
            </a:r>
            <a:r>
              <a:rPr lang="fr-CA" sz="2800" b="1" dirty="0" err="1">
                <a:latin typeface="Arial" pitchFamily="34" charset="0"/>
                <a:cs typeface="Arial" pitchFamily="34" charset="0"/>
              </a:rPr>
              <a:t>fill</a:t>
            </a:r>
            <a:r>
              <a:rPr lang="fr-CA" sz="2800" b="1" dirty="0">
                <a:latin typeface="Arial" pitchFamily="34" charset="0"/>
                <a:cs typeface="Arial" pitchFamily="34" charset="0"/>
              </a:rPr>
              <a:t> in the </a:t>
            </a:r>
            <a:r>
              <a:rPr lang="fr-CA" sz="2800" b="1" dirty="0" err="1">
                <a:latin typeface="Arial" pitchFamily="34" charset="0"/>
                <a:cs typeface="Arial" pitchFamily="34" charset="0"/>
              </a:rPr>
              <a:t>evaluation</a:t>
            </a:r>
            <a:r>
              <a:rPr lang="fr-CA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CA" sz="2800" b="1" dirty="0" err="1">
                <a:latin typeface="Arial" pitchFamily="34" charset="0"/>
                <a:cs typeface="Arial" pitchFamily="34" charset="0"/>
              </a:rPr>
              <a:t>form</a:t>
            </a:r>
            <a:r>
              <a:rPr lang="fr-CA" sz="2800" b="1" dirty="0">
                <a:latin typeface="Arial" pitchFamily="34" charset="0"/>
                <a:cs typeface="Arial" pitchFamily="34" charset="0"/>
              </a:rPr>
              <a:t>.)</a:t>
            </a:r>
          </a:p>
        </p:txBody>
      </p:sp>
      <p:sp>
        <p:nvSpPr>
          <p:cNvPr id="13" name="ZoneTexte 12"/>
          <p:cNvSpPr txBox="1"/>
          <p:nvPr>
            <p:custDataLst>
              <p:tags r:id="rId7"/>
            </p:custDataLst>
          </p:nvPr>
        </p:nvSpPr>
        <p:spPr>
          <a:xfrm>
            <a:off x="251520" y="6498736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14" name="ZoneTexte 13"/>
          <p:cNvSpPr txBox="1"/>
          <p:nvPr>
            <p:custDataLst>
              <p:tags r:id="rId8"/>
            </p:custDataLst>
          </p:nvPr>
        </p:nvSpPr>
        <p:spPr>
          <a:xfrm>
            <a:off x="1619672" y="4365104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>
                <a:latin typeface="Arial" pitchFamily="34" charset="0"/>
                <a:cs typeface="Arial" pitchFamily="34" charset="0"/>
              </a:rPr>
              <a:t>This </a:t>
            </a:r>
            <a:r>
              <a:rPr lang="fr-CA" sz="1400" b="1" dirty="0" err="1">
                <a:latin typeface="Arial" pitchFamily="34" charset="0"/>
                <a:cs typeface="Arial" pitchFamily="34" charset="0"/>
              </a:rPr>
              <a:t>project</a:t>
            </a:r>
            <a:r>
              <a:rPr lang="fr-CA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CA" sz="1400" b="1" dirty="0" err="1">
                <a:latin typeface="Arial" pitchFamily="34" charset="0"/>
                <a:cs typeface="Arial" pitchFamily="34" charset="0"/>
              </a:rPr>
              <a:t>received</a:t>
            </a:r>
            <a:r>
              <a:rPr lang="fr-CA" sz="14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CA" sz="1400" b="1" dirty="0" err="1">
                <a:latin typeface="Arial" pitchFamily="34" charset="0"/>
                <a:cs typeface="Arial" pitchFamily="34" charset="0"/>
              </a:rPr>
              <a:t>financial</a:t>
            </a:r>
            <a:r>
              <a:rPr lang="fr-CA" sz="1400" b="1" dirty="0">
                <a:latin typeface="Arial" pitchFamily="34" charset="0"/>
                <a:cs typeface="Arial" pitchFamily="34" charset="0"/>
              </a:rPr>
              <a:t> support </a:t>
            </a:r>
            <a:r>
              <a:rPr lang="fr-CA" sz="1400" b="1" dirty="0" err="1">
                <a:latin typeface="Arial" pitchFamily="34" charset="0"/>
                <a:cs typeface="Arial" pitchFamily="34" charset="0"/>
              </a:rPr>
              <a:t>from</a:t>
            </a:r>
            <a:r>
              <a:rPr lang="fr-CA" sz="14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r"/>
            <a:r>
              <a:rPr lang="fr-CA" sz="14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72B48229-D495-4BBC-A98E-C5B1BB1972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4795937"/>
            <a:ext cx="4533111" cy="194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3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1"/>
            </p:custDataLst>
          </p:nvPr>
        </p:nvSpPr>
        <p:spPr>
          <a:xfrm>
            <a:off x="6012160" y="24090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ANALYSIS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>
            <p:custDataLst>
              <p:tags r:id="rId5"/>
            </p:custDataLst>
          </p:nvPr>
        </p:nvSpPr>
        <p:spPr>
          <a:xfrm>
            <a:off x="1619520" y="3068960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Analysis</a:t>
            </a:r>
            <a:r>
              <a:rPr lang="fr-CA" sz="4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the </a:t>
            </a:r>
            <a:r>
              <a:rPr lang="fr-CA" sz="4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problematic</a:t>
            </a:r>
            <a:endParaRPr lang="fr-CA" sz="40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>
            <p:custDataLst>
              <p:tags r:id="rId6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2670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0" y="0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26556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05" y="2968743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>
            <p:custDataLst>
              <p:tags r:id="rId4"/>
            </p:custDataLst>
          </p:nvPr>
        </p:nvSpPr>
        <p:spPr>
          <a:xfrm>
            <a:off x="1619520" y="3068960"/>
            <a:ext cx="69127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1. A </a:t>
            </a:r>
            <a:r>
              <a:rPr lang="fr-CA" sz="4000" b="1" dirty="0" err="1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Dynamic</a:t>
            </a:r>
            <a:r>
              <a:rPr lang="fr-CA" sz="40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 of Abuse of Power</a:t>
            </a:r>
          </a:p>
        </p:txBody>
      </p:sp>
      <p:sp>
        <p:nvSpPr>
          <p:cNvPr id="6" name="Rectangle 5"/>
          <p:cNvSpPr/>
          <p:nvPr/>
        </p:nvSpPr>
        <p:spPr>
          <a:xfrm>
            <a:off x="7201796" y="476672"/>
            <a:ext cx="1330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16540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>
            <p:custDataLst>
              <p:tags r:id="rId1"/>
            </p:custDataLst>
          </p:nvPr>
        </p:nvSpPr>
        <p:spPr>
          <a:xfrm>
            <a:off x="6804248" y="240903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ANALYSIS</a:t>
            </a:r>
            <a:endParaRPr lang="fr-CA" sz="1400" b="1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>
            <a:off x="-189433" y="-1"/>
            <a:ext cx="1194443" cy="35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2" t="15974" r="13969" b="23160"/>
          <a:stretch/>
        </p:blipFill>
        <p:spPr bwMode="auto">
          <a:xfrm rot="10800000">
            <a:off x="-189432" y="3356998"/>
            <a:ext cx="1194441" cy="350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433" y="2935491"/>
            <a:ext cx="1192086" cy="106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>
            <p:custDataLst>
              <p:tags r:id="rId5"/>
            </p:custDataLst>
          </p:nvPr>
        </p:nvSpPr>
        <p:spPr>
          <a:xfrm>
            <a:off x="1619520" y="306896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 err="1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Brainstorm</a:t>
            </a:r>
            <a:endParaRPr lang="fr-CA" sz="2800" dirty="0">
              <a:solidFill>
                <a:srgbClr val="00277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5400000">
            <a:off x="4617738" y="1943102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8675"/>
          <a:stretch/>
        </p:blipFill>
        <p:spPr bwMode="auto">
          <a:xfrm rot="16200000">
            <a:off x="4689596" y="-577177"/>
            <a:ext cx="772919" cy="60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>
            <a:hlinkClick r:id="rId14" action="ppaction://hlinkfile"/>
          </p:cNvPr>
          <p:cNvSpPr txBox="1"/>
          <p:nvPr>
            <p:custDataLst>
              <p:tags r:id="rId8"/>
            </p:custDataLst>
          </p:nvPr>
        </p:nvSpPr>
        <p:spPr>
          <a:xfrm>
            <a:off x="1619671" y="378904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« </a:t>
            </a:r>
            <a:r>
              <a:rPr lang="fr-CA" sz="2800" b="1" dirty="0" smtClean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Abuse of power </a:t>
            </a:r>
            <a:r>
              <a:rPr lang="fr-CA" sz="2800" b="1" dirty="0">
                <a:solidFill>
                  <a:srgbClr val="002774"/>
                </a:solidFill>
                <a:latin typeface="Arial" pitchFamily="34" charset="0"/>
                <a:cs typeface="Arial" pitchFamily="34" charset="0"/>
              </a:rPr>
              <a:t>» </a:t>
            </a:r>
          </a:p>
        </p:txBody>
      </p:sp>
      <p:sp>
        <p:nvSpPr>
          <p:cNvPr id="11" name="ZoneTexte 10"/>
          <p:cNvSpPr txBox="1"/>
          <p:nvPr>
            <p:custDataLst>
              <p:tags r:id="rId9"/>
            </p:custDataLst>
          </p:nvPr>
        </p:nvSpPr>
        <p:spPr>
          <a:xfrm>
            <a:off x="301834" y="6498736"/>
            <a:ext cx="229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00" dirty="0">
                <a:solidFill>
                  <a:srgbClr val="1A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4946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4580</TotalTime>
  <Words>2123</Words>
  <Application>Microsoft Office PowerPoint</Application>
  <PresentationFormat>Affichage à l'écran (4:3)</PresentationFormat>
  <Paragraphs>444</Paragraphs>
  <Slides>62</Slides>
  <Notes>40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62</vt:i4>
      </vt:variant>
    </vt:vector>
  </HeadingPairs>
  <TitlesOfParts>
    <vt:vector size="70" baseType="lpstr">
      <vt:lpstr>Arial</vt:lpstr>
      <vt:lpstr>Calibri</vt:lpstr>
      <vt:lpstr>Calibri Light</vt:lpstr>
      <vt:lpstr>Comic Sans MS</vt:lpstr>
      <vt:lpstr>Monotype Corsiva</vt:lpstr>
      <vt:lpstr>Symbol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Animation</dc:creator>
  <cp:lastModifiedBy>reception</cp:lastModifiedBy>
  <cp:revision>442</cp:revision>
  <cp:lastPrinted>2018-03-12T18:59:09Z</cp:lastPrinted>
  <dcterms:created xsi:type="dcterms:W3CDTF">2013-01-30T14:35:24Z</dcterms:created>
  <dcterms:modified xsi:type="dcterms:W3CDTF">2018-03-19T15:31:33Z</dcterms:modified>
</cp:coreProperties>
</file>