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FB6044-D076-4B07-AFD7-0B0A1C244464}" type="datetimeFigureOut">
              <a:rPr lang="fr-CA" smtClean="0"/>
              <a:pPr/>
              <a:t>2017-09-18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D19FED-9250-4544-A8CE-4AD4FFBCF418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happy child 1.jpg"/>
          <p:cNvPicPr>
            <a:picLocks noChangeAspect="1"/>
          </p:cNvPicPr>
          <p:nvPr/>
        </p:nvPicPr>
        <p:blipFill>
          <a:blip r:embed="rId2" cstate="print">
            <a:lum bright="20000" contrast="-20000"/>
          </a:blip>
          <a:stretch>
            <a:fillRect/>
          </a:stretch>
        </p:blipFill>
        <p:spPr>
          <a:xfrm>
            <a:off x="2874503" y="2022912"/>
            <a:ext cx="6269497" cy="48350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899592" y="548680"/>
            <a:ext cx="78012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Journée internationale </a:t>
            </a:r>
          </a:p>
          <a:p>
            <a:pPr algn="ctr"/>
            <a:r>
              <a:rPr lang="fr-FR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de la paix</a:t>
            </a:r>
            <a:endParaRPr lang="fr-F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Joel\AppData\Local\Microsoft\Windows\Temporary Internet Files\Content.IE5\G4TF4F75\Peace_dov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96752"/>
            <a:ext cx="1404226" cy="1368152"/>
          </a:xfrm>
          <a:prstGeom prst="rect">
            <a:avLst/>
          </a:prstGeom>
          <a:noFill/>
        </p:spPr>
      </p:pic>
      <p:pic>
        <p:nvPicPr>
          <p:cNvPr id="1027" name="Picture 3" descr="C:\Users\Joel\AppData\Local\Microsoft\Windows\Temporary Internet Files\Content.IE5\G4TF4F75\peace-1010292_960_7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484784"/>
            <a:ext cx="1403648" cy="1331524"/>
          </a:xfrm>
          <a:prstGeom prst="rect">
            <a:avLst/>
          </a:prstGeom>
          <a:noFill/>
        </p:spPr>
      </p:pic>
      <p:pic>
        <p:nvPicPr>
          <p:cNvPr id="12" name="Image 11" descr="logo ESPACE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5517232"/>
            <a:ext cx="3284220" cy="161544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95536" y="2492896"/>
            <a:ext cx="25202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000" b="1" dirty="0" smtClean="0">
                <a:ea typeface="Batang" pitchFamily="18" charset="-127"/>
                <a:cs typeface="Aharoni" pitchFamily="2" charset="-79"/>
              </a:rPr>
              <a:t>En cette Journée internationale de la Paix et tous les jours, faisons la promotion des relations </a:t>
            </a:r>
            <a:r>
              <a:rPr lang="fr-CA" sz="2000" b="1" dirty="0" smtClean="0">
                <a:ea typeface="Batang" pitchFamily="18" charset="-127"/>
                <a:cs typeface="Aharoni" pitchFamily="2" charset="-79"/>
              </a:rPr>
              <a:t>saines et égalitaires, du </a:t>
            </a:r>
            <a:r>
              <a:rPr lang="fr-CA" sz="2000" b="1" dirty="0" smtClean="0">
                <a:ea typeface="Batang" pitchFamily="18" charset="-127"/>
                <a:cs typeface="Aharoni" pitchFamily="2" charset="-79"/>
              </a:rPr>
              <a:t>respect des droits de toutes et </a:t>
            </a:r>
            <a:r>
              <a:rPr lang="fr-CA" sz="2000" b="1" dirty="0" smtClean="0">
                <a:ea typeface="Batang" pitchFamily="18" charset="-127"/>
                <a:cs typeface="Aharoni" pitchFamily="2" charset="-79"/>
              </a:rPr>
              <a:t>tous, adultes et enfants!. </a:t>
            </a:r>
            <a:endParaRPr lang="fr-CA" sz="2000" b="1" dirty="0">
              <a:ea typeface="Batang" pitchFamily="18" charset="-127"/>
              <a:cs typeface="Aharoni" pitchFamily="2" charset="-79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588224" y="6519446"/>
            <a:ext cx="2555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espacesansviolence.org</a:t>
            </a:r>
            <a:endParaRPr lang="fr-CA" sz="16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40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ROEQ - Administration</dc:creator>
  <cp:lastModifiedBy>ROEQ - Administration</cp:lastModifiedBy>
  <cp:revision>6</cp:revision>
  <dcterms:created xsi:type="dcterms:W3CDTF">2017-07-18T19:47:35Z</dcterms:created>
  <dcterms:modified xsi:type="dcterms:W3CDTF">2017-09-18T15:11:18Z</dcterms:modified>
</cp:coreProperties>
</file>